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notesMasterIdLst>
    <p:notesMasterId r:id="rId32"/>
  </p:notesMasterIdLst>
  <p:handoutMasterIdLst>
    <p:handoutMasterId r:id="rId33"/>
  </p:handoutMasterIdLst>
  <p:sldIdLst>
    <p:sldId id="1325" r:id="rId2"/>
    <p:sldId id="1651" r:id="rId3"/>
    <p:sldId id="1637" r:id="rId4"/>
    <p:sldId id="1636" r:id="rId5"/>
    <p:sldId id="1277" r:id="rId6"/>
    <p:sldId id="1613" r:id="rId7"/>
    <p:sldId id="1647" r:id="rId8"/>
    <p:sldId id="1648" r:id="rId9"/>
    <p:sldId id="1650" r:id="rId10"/>
    <p:sldId id="1646" r:id="rId11"/>
    <p:sldId id="1616" r:id="rId12"/>
    <p:sldId id="1617" r:id="rId13"/>
    <p:sldId id="1614" r:id="rId14"/>
    <p:sldId id="1619" r:id="rId15"/>
    <p:sldId id="1620" r:id="rId16"/>
    <p:sldId id="1622" r:id="rId17"/>
    <p:sldId id="1623" r:id="rId18"/>
    <p:sldId id="1624" r:id="rId19"/>
    <p:sldId id="1625" r:id="rId20"/>
    <p:sldId id="1626" r:id="rId21"/>
    <p:sldId id="1627" r:id="rId22"/>
    <p:sldId id="1628" r:id="rId23"/>
    <p:sldId id="1629" r:id="rId24"/>
    <p:sldId id="1630" r:id="rId25"/>
    <p:sldId id="1631" r:id="rId26"/>
    <p:sldId id="1632" r:id="rId27"/>
    <p:sldId id="1286" r:id="rId28"/>
    <p:sldId id="1634" r:id="rId29"/>
    <p:sldId id="1641" r:id="rId30"/>
    <p:sldId id="1644" r:id="rId31"/>
  </p:sldIdLst>
  <p:sldSz cx="9144000" cy="5143500" type="screen16x9"/>
  <p:notesSz cx="9945688" cy="6858000"/>
  <p:embeddedFontLst>
    <p:embeddedFont>
      <p:font typeface="Book Antiqua" panose="02040602050305030304" pitchFamily="18" charset="0"/>
      <p:regular r:id="rId34"/>
      <p:bold r:id="rId35"/>
      <p:italic r:id="rId36"/>
      <p:boldItalic r:id="rId37"/>
    </p:embeddedFont>
    <p:embeddedFont>
      <p:font typeface="Calibri" panose="020F0502020204030204" pitchFamily="34" charset="0"/>
      <p:regular r:id="rId38"/>
      <p:bold r:id="rId39"/>
      <p:italic r:id="rId40"/>
      <p:boldItalic r:id="rId41"/>
    </p:embeddedFont>
    <p:embeddedFont>
      <p:font typeface="FontAwesome" pitchFamily="2" charset="0"/>
      <p:regular r:id="rId42"/>
    </p:embeddedFont>
    <p:embeddedFont>
      <p:font typeface="Roboto Condensed" panose="02000000000000000000" pitchFamily="2" charset="0"/>
      <p:regular r:id="rId43"/>
      <p:bold r:id="rId44"/>
      <p:italic r:id="rId45"/>
      <p:boldItalic r:id="rId46"/>
    </p:embeddedFont>
    <p:embeddedFont>
      <p:font typeface="Roboto Light" panose="02000000000000000000" pitchFamily="2" charset="0"/>
      <p:regular r:id="rId47"/>
      <p:italic r:id="rId48"/>
    </p:embeddedFont>
    <p:embeddedFont>
      <p:font typeface="Roboto Medium" panose="02000000000000000000" pitchFamily="2" charset="0"/>
      <p:regular r:id="rId49"/>
      <p:italic r:id="rId50"/>
    </p:embeddedFont>
  </p:embeddedFontLst>
  <p:defaultTextStyle>
    <a:defPPr>
      <a:defRPr lang="en-US"/>
    </a:defPPr>
    <a:lvl1pPr marL="0" algn="l" defTabSz="1031626" rtl="0" eaLnBrk="1" latinLnBrk="0" hangingPunct="1">
      <a:defRPr sz="2000" kern="1200">
        <a:solidFill>
          <a:schemeClr val="tx1"/>
        </a:solidFill>
        <a:latin typeface="+mn-lt"/>
        <a:ea typeface="+mn-ea"/>
        <a:cs typeface="+mn-cs"/>
      </a:defRPr>
    </a:lvl1pPr>
    <a:lvl2pPr marL="515813" algn="l" defTabSz="1031626" rtl="0" eaLnBrk="1" latinLnBrk="0" hangingPunct="1">
      <a:defRPr sz="2000" kern="1200">
        <a:solidFill>
          <a:schemeClr val="tx1"/>
        </a:solidFill>
        <a:latin typeface="+mn-lt"/>
        <a:ea typeface="+mn-ea"/>
        <a:cs typeface="+mn-cs"/>
      </a:defRPr>
    </a:lvl2pPr>
    <a:lvl3pPr marL="1031626" algn="l" defTabSz="1031626" rtl="0" eaLnBrk="1" latinLnBrk="0" hangingPunct="1">
      <a:defRPr sz="2000" kern="1200">
        <a:solidFill>
          <a:schemeClr val="tx1"/>
        </a:solidFill>
        <a:latin typeface="+mn-lt"/>
        <a:ea typeface="+mn-ea"/>
        <a:cs typeface="+mn-cs"/>
      </a:defRPr>
    </a:lvl3pPr>
    <a:lvl4pPr marL="1547439" algn="l" defTabSz="1031626" rtl="0" eaLnBrk="1" latinLnBrk="0" hangingPunct="1">
      <a:defRPr sz="2000" kern="1200">
        <a:solidFill>
          <a:schemeClr val="tx1"/>
        </a:solidFill>
        <a:latin typeface="+mn-lt"/>
        <a:ea typeface="+mn-ea"/>
        <a:cs typeface="+mn-cs"/>
      </a:defRPr>
    </a:lvl4pPr>
    <a:lvl5pPr marL="2063252" algn="l" defTabSz="1031626" rtl="0" eaLnBrk="1" latinLnBrk="0" hangingPunct="1">
      <a:defRPr sz="2000" kern="1200">
        <a:solidFill>
          <a:schemeClr val="tx1"/>
        </a:solidFill>
        <a:latin typeface="+mn-lt"/>
        <a:ea typeface="+mn-ea"/>
        <a:cs typeface="+mn-cs"/>
      </a:defRPr>
    </a:lvl5pPr>
    <a:lvl6pPr marL="2579065" algn="l" defTabSz="1031626" rtl="0" eaLnBrk="1" latinLnBrk="0" hangingPunct="1">
      <a:defRPr sz="2000" kern="1200">
        <a:solidFill>
          <a:schemeClr val="tx1"/>
        </a:solidFill>
        <a:latin typeface="+mn-lt"/>
        <a:ea typeface="+mn-ea"/>
        <a:cs typeface="+mn-cs"/>
      </a:defRPr>
    </a:lvl6pPr>
    <a:lvl7pPr marL="3094878" algn="l" defTabSz="1031626" rtl="0" eaLnBrk="1" latinLnBrk="0" hangingPunct="1">
      <a:defRPr sz="2000" kern="1200">
        <a:solidFill>
          <a:schemeClr val="tx1"/>
        </a:solidFill>
        <a:latin typeface="+mn-lt"/>
        <a:ea typeface="+mn-ea"/>
        <a:cs typeface="+mn-cs"/>
      </a:defRPr>
    </a:lvl7pPr>
    <a:lvl8pPr marL="3610691" algn="l" defTabSz="1031626" rtl="0" eaLnBrk="1" latinLnBrk="0" hangingPunct="1">
      <a:defRPr sz="2000" kern="1200">
        <a:solidFill>
          <a:schemeClr val="tx1"/>
        </a:solidFill>
        <a:latin typeface="+mn-lt"/>
        <a:ea typeface="+mn-ea"/>
        <a:cs typeface="+mn-cs"/>
      </a:defRPr>
    </a:lvl8pPr>
    <a:lvl9pPr marL="4126504" algn="l" defTabSz="1031626"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37DB9"/>
    <a:srgbClr val="262626"/>
    <a:srgbClr val="BE382C"/>
    <a:srgbClr val="836845"/>
    <a:srgbClr val="E8E8E8"/>
    <a:srgbClr val="E4E4E4"/>
    <a:srgbClr val="C4B16A"/>
    <a:srgbClr val="F5EFDF"/>
    <a:srgbClr val="D8CB9C"/>
    <a:srgbClr val="EBDE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07" autoAdjust="0"/>
    <p:restoredTop sz="71659" autoAdjust="0"/>
  </p:normalViewPr>
  <p:slideViewPr>
    <p:cSldViewPr snapToObjects="1">
      <p:cViewPr>
        <p:scale>
          <a:sx n="110" d="100"/>
          <a:sy n="110" d="100"/>
        </p:scale>
        <p:origin x="1040" y="80"/>
      </p:cViewPr>
      <p:guideLst>
        <p:guide orient="horz" pos="1620"/>
        <p:guide pos="2880"/>
      </p:guideLst>
    </p:cSldViewPr>
  </p:slideViewPr>
  <p:outlineViewPr>
    <p:cViewPr>
      <p:scale>
        <a:sx n="33" d="100"/>
        <a:sy n="33" d="100"/>
      </p:scale>
      <p:origin x="0" y="13650"/>
    </p:cViewPr>
  </p:outlineViewPr>
  <p:notesTextViewPr>
    <p:cViewPr>
      <p:scale>
        <a:sx n="100" d="100"/>
        <a:sy n="100" d="100"/>
      </p:scale>
      <p:origin x="0" y="0"/>
    </p:cViewPr>
  </p:notesTextViewPr>
  <p:sorterViewPr>
    <p:cViewPr>
      <p:scale>
        <a:sx n="20" d="100"/>
        <a:sy n="20" d="100"/>
      </p:scale>
      <p:origin x="0" y="1650"/>
    </p:cViewPr>
  </p:sorterViewPr>
  <p:notesViewPr>
    <p:cSldViewPr snapToObjects="1">
      <p:cViewPr varScale="1">
        <p:scale>
          <a:sx n="74" d="100"/>
          <a:sy n="74" d="100"/>
        </p:scale>
        <p:origin x="-1782" y="-96"/>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Slide Number Placeholder 11"/>
          <p:cNvSpPr>
            <a:spLocks noGrp="1"/>
          </p:cNvSpPr>
          <p:nvPr>
            <p:ph type="sldNum" sz="quarter" idx="3"/>
          </p:nvPr>
        </p:nvSpPr>
        <p:spPr>
          <a:xfrm>
            <a:off x="9533011" y="228600"/>
            <a:ext cx="412678" cy="342900"/>
          </a:xfrm>
          <a:prstGeom prst="rect">
            <a:avLst/>
          </a:prstGeom>
        </p:spPr>
        <p:txBody>
          <a:bodyPr vert="horz" lIns="91440" tIns="45720" rIns="91440" bIns="45720" rtlCol="0" anchor="b"/>
          <a:lstStyle>
            <a:lvl1pPr algn="r">
              <a:defRPr sz="1200"/>
            </a:lvl1pPr>
          </a:lstStyle>
          <a:p>
            <a:fld id="{80C5BA55-396F-46DB-98CB-67F5915743A3}" type="slidenum">
              <a:rPr lang="en-US" smtClean="0"/>
              <a:pPr/>
              <a:t>‹#›</a:t>
            </a:fld>
            <a:endParaRPr lang="en-US" dirty="0"/>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ftr="0" dt="0"/>
</p:handoutMaster>
</file>

<file path=ppt/media/image1.png>
</file>

<file path=ppt/media/image10.png>
</file>

<file path=ppt/media/image11.svg>
</file>

<file path=ppt/media/image12.png>
</file>

<file path=ppt/media/image13.svg>
</file>

<file path=ppt/media/image14.jpeg>
</file>

<file path=ppt/media/image15.jpg>
</file>

<file path=ppt/media/image16.jpg>
</file>

<file path=ppt/media/image17.jpg>
</file>

<file path=ppt/media/image18.png>
</file>

<file path=ppt/media/image19.png>
</file>

<file path=ppt/media/image2.jpg>
</file>

<file path=ppt/media/image20.jpeg>
</file>

<file path=ppt/media/image21.png>
</file>

<file path=ppt/media/image22.jpeg>
</file>

<file path=ppt/media/image23.png>
</file>

<file path=ppt/media/image24.jpeg>
</file>

<file path=ppt/media/image25.png>
</file>

<file path=ppt/media/image26.png>
</file>

<file path=ppt/media/image27.png>
</file>

<file path=ppt/media/image28.png>
</file>

<file path=ppt/media/image29.jpeg>
</file>

<file path=ppt/media/image3.png>
</file>

<file path=ppt/media/image30.jpg>
</file>

<file path=ppt/media/image31.png>
</file>

<file path=ppt/media/image32.png>
</file>

<file path=ppt/media/image33.png>
</file>

<file path=ppt/media/image34.png>
</file>

<file path=ppt/media/image35.jpeg>
</file>

<file path=ppt/media/image36.jpeg>
</file>

<file path=ppt/media/image37.png>
</file>

<file path=ppt/media/image38.jpeg>
</file>

<file path=ppt/media/image39.jpeg>
</file>

<file path=ppt/media/image4.jpeg>
</file>

<file path=ppt/media/image5.jpe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dirty="0"/>
              <a:t>My First Template</a:t>
            </a:r>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4/25/19</a:t>
            </a:fld>
            <a:endParaRPr lang="en-US" dirty="0"/>
          </a:p>
        </p:txBody>
      </p:sp>
      <p:sp>
        <p:nvSpPr>
          <p:cNvPr id="4" name="Slide Image Placeholder 3"/>
          <p:cNvSpPr>
            <a:spLocks noGrp="1" noRot="1" noChangeAspect="1"/>
          </p:cNvSpPr>
          <p:nvPr>
            <p:ph type="sldImg" idx="2"/>
          </p:nvPr>
        </p:nvSpPr>
        <p:spPr>
          <a:xfrm>
            <a:off x="2686050" y="514350"/>
            <a:ext cx="4573588"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dirty="0"/>
              <a:t>This is me Adam</a:t>
            </a:r>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dirty="0"/>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ftr="0" dt="0"/>
  <p:notesStyle>
    <a:lvl1pPr marL="0" algn="l" defTabSz="1031626" rtl="0" eaLnBrk="1" latinLnBrk="0" hangingPunct="1">
      <a:defRPr sz="1400" kern="1200">
        <a:solidFill>
          <a:schemeClr val="tx1"/>
        </a:solidFill>
        <a:latin typeface="+mn-lt"/>
        <a:ea typeface="+mn-ea"/>
        <a:cs typeface="+mn-cs"/>
      </a:defRPr>
    </a:lvl1pPr>
    <a:lvl2pPr marL="515813" algn="l" defTabSz="1031626" rtl="0" eaLnBrk="1" latinLnBrk="0" hangingPunct="1">
      <a:defRPr sz="1400" kern="1200">
        <a:solidFill>
          <a:schemeClr val="tx1"/>
        </a:solidFill>
        <a:latin typeface="+mn-lt"/>
        <a:ea typeface="+mn-ea"/>
        <a:cs typeface="+mn-cs"/>
      </a:defRPr>
    </a:lvl2pPr>
    <a:lvl3pPr marL="1031626" algn="l" defTabSz="1031626" rtl="0" eaLnBrk="1" latinLnBrk="0" hangingPunct="1">
      <a:defRPr sz="1400" kern="1200">
        <a:solidFill>
          <a:schemeClr val="tx1"/>
        </a:solidFill>
        <a:latin typeface="+mn-lt"/>
        <a:ea typeface="+mn-ea"/>
        <a:cs typeface="+mn-cs"/>
      </a:defRPr>
    </a:lvl3pPr>
    <a:lvl4pPr marL="1547439" algn="l" defTabSz="1031626" rtl="0" eaLnBrk="1" latinLnBrk="0" hangingPunct="1">
      <a:defRPr sz="1400" kern="1200">
        <a:solidFill>
          <a:schemeClr val="tx1"/>
        </a:solidFill>
        <a:latin typeface="+mn-lt"/>
        <a:ea typeface="+mn-ea"/>
        <a:cs typeface="+mn-cs"/>
      </a:defRPr>
    </a:lvl4pPr>
    <a:lvl5pPr marL="2063252" algn="l" defTabSz="1031626" rtl="0" eaLnBrk="1" latinLnBrk="0" hangingPunct="1">
      <a:defRPr sz="1400" kern="1200">
        <a:solidFill>
          <a:schemeClr val="tx1"/>
        </a:solidFill>
        <a:latin typeface="+mn-lt"/>
        <a:ea typeface="+mn-ea"/>
        <a:cs typeface="+mn-cs"/>
      </a:defRPr>
    </a:lvl5pPr>
    <a:lvl6pPr marL="2579065" algn="l" defTabSz="1031626" rtl="0" eaLnBrk="1" latinLnBrk="0" hangingPunct="1">
      <a:defRPr sz="1400" kern="1200">
        <a:solidFill>
          <a:schemeClr val="tx1"/>
        </a:solidFill>
        <a:latin typeface="+mn-lt"/>
        <a:ea typeface="+mn-ea"/>
        <a:cs typeface="+mn-cs"/>
      </a:defRPr>
    </a:lvl6pPr>
    <a:lvl7pPr marL="3094878" algn="l" defTabSz="1031626" rtl="0" eaLnBrk="1" latinLnBrk="0" hangingPunct="1">
      <a:defRPr sz="1400" kern="1200">
        <a:solidFill>
          <a:schemeClr val="tx1"/>
        </a:solidFill>
        <a:latin typeface="+mn-lt"/>
        <a:ea typeface="+mn-ea"/>
        <a:cs typeface="+mn-cs"/>
      </a:defRPr>
    </a:lvl7pPr>
    <a:lvl8pPr marL="3610691" algn="l" defTabSz="1031626" rtl="0" eaLnBrk="1" latinLnBrk="0" hangingPunct="1">
      <a:defRPr sz="1400" kern="1200">
        <a:solidFill>
          <a:schemeClr val="tx1"/>
        </a:solidFill>
        <a:latin typeface="+mn-lt"/>
        <a:ea typeface="+mn-ea"/>
        <a:cs typeface="+mn-cs"/>
      </a:defRPr>
    </a:lvl8pPr>
    <a:lvl9pPr marL="4126504" algn="l" defTabSz="103162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My First Template</a:t>
            </a:r>
            <a:endParaRPr lang="en-US" dirty="0"/>
          </a:p>
        </p:txBody>
      </p:sp>
    </p:spTree>
    <p:extLst>
      <p:ext uri="{BB962C8B-B14F-4D97-AF65-F5344CB8AC3E}">
        <p14:creationId xmlns:p14="http://schemas.microsoft.com/office/powerpoint/2010/main" val="42404016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Popular distributed asynchronous architecture pattern used to create highly scalable applications.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Highly adaptable; can be used for small and large applications.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Made up of highly decoupled, single-purpose event processing components that asynchronously receive and process events.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Consists of two topologies: mediator and broker topologies.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t>
            </a:r>
          </a:p>
          <a:p>
            <a:pPr marL="285750" indent="-285750">
              <a:buFont typeface="Arial" panose="020B0604020202020204" pitchFamily="34" charset="0"/>
              <a:buChar char="•"/>
            </a:pPr>
            <a:r>
              <a:rPr lang="en-US" dirty="0"/>
              <a:t>Lack of atomic</a:t>
            </a:r>
            <a:r>
              <a:rPr lang="en-US" baseline="0" dirty="0"/>
              <a:t> transactions for single business process.</a:t>
            </a:r>
          </a:p>
          <a:p>
            <a:pPr marL="285750" indent="-285750">
              <a:buFont typeface="Arial" panose="020B0604020202020204" pitchFamily="34" charset="0"/>
              <a:buChar char="•"/>
            </a:pPr>
            <a:r>
              <a:rPr lang="en-US" baseline="0" dirty="0"/>
              <a:t>Which events can run independently and which can’t.</a:t>
            </a:r>
          </a:p>
          <a:p>
            <a:pPr marL="285750" indent="-285750">
              <a:buFont typeface="Arial" panose="020B0604020202020204" pitchFamily="34" charset="0"/>
              <a:buChar char="•"/>
            </a:pPr>
            <a:r>
              <a:rPr lang="en-US" baseline="0" dirty="0"/>
              <a:t>Difficultly in creating, maintaining, and governing of the event-processor component contracts.</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854792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pPr marL="285750" indent="-285750">
              <a:buFont typeface="Arial" panose="020B0604020202020204" pitchFamily="34" charset="0"/>
              <a:buChar char="•"/>
            </a:pPr>
            <a:r>
              <a:rPr lang="en-US" dirty="0"/>
              <a:t>This topic comes up in DISTRIBUTED TRANSACTIONS</a:t>
            </a:r>
          </a:p>
          <a:p>
            <a:pPr marL="285750" indent="-285750">
              <a:buFont typeface="Arial" panose="020B0604020202020204" pitchFamily="34" charset="0"/>
              <a:buChar char="•"/>
            </a:pPr>
            <a:r>
              <a:rPr lang="en-US" dirty="0"/>
              <a:t>Mediator</a:t>
            </a:r>
            <a:r>
              <a:rPr lang="en-US" baseline="0" dirty="0"/>
              <a:t> used when steps need to happen in order and therefore need orchestration.</a:t>
            </a:r>
          </a:p>
          <a:p>
            <a:pPr marL="801563" lvl="1" indent="-285750">
              <a:buFont typeface="Arial" panose="020B0604020202020204" pitchFamily="34" charset="0"/>
              <a:buChar char="•"/>
            </a:pPr>
            <a:r>
              <a:rPr lang="en-US" baseline="0" dirty="0"/>
              <a:t>Think Spring Integration, MULE ESB</a:t>
            </a:r>
          </a:p>
          <a:p>
            <a:pPr marL="801563" lvl="1" indent="-285750">
              <a:buFont typeface="Arial" panose="020B0604020202020204" pitchFamily="34" charset="0"/>
              <a:buChar char="•"/>
            </a:pPr>
            <a:r>
              <a:rPr lang="en-US" baseline="0" dirty="0"/>
              <a:t>//Logic in the middle of your infrastructure</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Four components are involved with the mediator topology: event queues, an event mediator, event channels, and event processors.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event queue</a:t>
            </a:r>
            <a:r>
              <a:rPr lang="en-US" sz="1400" b="0" i="0" u="none" strike="noStrike" kern="1200" dirty="0">
                <a:solidFill>
                  <a:schemeClr val="tx1"/>
                </a:solidFill>
                <a:effectLst/>
                <a:latin typeface="+mn-lt"/>
                <a:ea typeface="+mn-ea"/>
                <a:cs typeface="+mn-cs"/>
              </a:rPr>
              <a:t> is what the events are loaded on to.</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event mediator</a:t>
            </a:r>
            <a:r>
              <a:rPr lang="en-US" sz="1400" b="0" i="0" u="none" strike="noStrike" kern="1200" dirty="0">
                <a:solidFill>
                  <a:schemeClr val="tx1"/>
                </a:solidFill>
                <a:effectLst/>
                <a:latin typeface="+mn-lt"/>
                <a:ea typeface="+mn-ea"/>
                <a:cs typeface="+mn-cs"/>
              </a:rPr>
              <a:t> receives the event from the </a:t>
            </a:r>
            <a:r>
              <a:rPr lang="en-US" sz="1400" b="0" i="1" u="none" strike="noStrike" kern="1200" dirty="0">
                <a:solidFill>
                  <a:schemeClr val="tx1"/>
                </a:solidFill>
                <a:effectLst/>
                <a:latin typeface="+mn-lt"/>
                <a:ea typeface="+mn-ea"/>
                <a:cs typeface="+mn-cs"/>
              </a:rPr>
              <a:t>event queue</a:t>
            </a:r>
            <a:r>
              <a:rPr lang="en-US" sz="1400" b="0" i="0" u="none" strike="noStrike" kern="1200" dirty="0">
                <a:solidFill>
                  <a:schemeClr val="tx1"/>
                </a:solidFill>
                <a:effectLst/>
                <a:latin typeface="+mn-lt"/>
                <a:ea typeface="+mn-ea"/>
                <a:cs typeface="+mn-cs"/>
              </a:rPr>
              <a:t> and orchestrates that event by sending asynchronous events to the </a:t>
            </a:r>
            <a:r>
              <a:rPr lang="en-US" sz="1400" b="0" i="1" u="none" strike="noStrike" kern="1200" dirty="0">
                <a:solidFill>
                  <a:schemeClr val="tx1"/>
                </a:solidFill>
                <a:effectLst/>
                <a:latin typeface="+mn-lt"/>
                <a:ea typeface="+mn-ea"/>
                <a:cs typeface="+mn-cs"/>
              </a:rPr>
              <a:t>event channels</a:t>
            </a:r>
            <a:r>
              <a:rPr lang="en-US" sz="1400" b="0" i="0" u="none" strike="noStrike" kern="1200" dirty="0">
                <a:solidFill>
                  <a:schemeClr val="tx1"/>
                </a:solidFill>
                <a:effectLst/>
                <a:latin typeface="+mn-lt"/>
                <a:ea typeface="+mn-ea"/>
                <a:cs typeface="+mn-cs"/>
              </a:rPr>
              <a:t>.</a:t>
            </a:r>
          </a:p>
          <a:p>
            <a:pPr marL="1317376" lvl="2" indent="-285750" rtl="0" fontAlgn="base">
              <a:buFont typeface="Arial" panose="020B0604020202020204" pitchFamily="34" charset="0"/>
              <a:buChar char="•"/>
            </a:pPr>
            <a:r>
              <a:rPr lang="en-US" sz="1400" b="0" i="1" u="none" strike="noStrike" kern="1200" dirty="0">
                <a:solidFill>
                  <a:schemeClr val="tx1"/>
                </a:solidFill>
                <a:effectLst/>
                <a:latin typeface="+mn-lt"/>
                <a:ea typeface="+mn-ea"/>
                <a:cs typeface="+mn-cs"/>
              </a:rPr>
              <a:t>Event processors</a:t>
            </a:r>
            <a:r>
              <a:rPr lang="en-US" sz="1400" b="1" i="1" u="none" strike="noStrike" kern="1200" dirty="0">
                <a:solidFill>
                  <a:schemeClr val="tx1"/>
                </a:solidFill>
                <a:effectLst/>
                <a:latin typeface="+mn-lt"/>
                <a:ea typeface="+mn-ea"/>
                <a:cs typeface="+mn-cs"/>
              </a:rPr>
              <a:t> </a:t>
            </a:r>
            <a:r>
              <a:rPr lang="en-US" sz="1400" b="0" i="0" u="none" strike="noStrike" kern="1200" dirty="0">
                <a:solidFill>
                  <a:schemeClr val="tx1"/>
                </a:solidFill>
                <a:effectLst/>
                <a:latin typeface="+mn-lt"/>
                <a:ea typeface="+mn-ea"/>
                <a:cs typeface="+mn-cs"/>
              </a:rPr>
              <a:t>listen on the channels. They take the event from the mediator and execute business logic to process the event.</a:t>
            </a:r>
            <a:endParaRPr lang="en-US" sz="1400" b="0" i="1" u="none" strike="noStrike" kern="1200" dirty="0">
              <a:solidFill>
                <a:schemeClr val="tx1"/>
              </a:solidFill>
              <a:effectLst/>
              <a:latin typeface="+mn-lt"/>
              <a:ea typeface="+mn-ea"/>
              <a:cs typeface="+mn-cs"/>
            </a:endParaRPr>
          </a:p>
          <a:p>
            <a:pPr marL="801563" lvl="1" indent="-285750">
              <a:buFont typeface="Arial" panose="020B0604020202020204" pitchFamily="34" charset="0"/>
              <a:buChar char="•"/>
            </a:pPr>
            <a:endParaRPr lang="en-US" baseline="0" dirty="0"/>
          </a:p>
          <a:p>
            <a:pPr marL="801563" lvl="1" indent="-285750">
              <a:buFont typeface="Arial" panose="020B0604020202020204" pitchFamily="34" charset="0"/>
              <a:buChar char="•"/>
            </a:pPr>
            <a:r>
              <a:rPr lang="en-US" baseline="0" dirty="0"/>
              <a:t>//No Business logic in Event Mediator (in processor)</a:t>
            </a:r>
          </a:p>
          <a:p>
            <a:pPr marL="801563" lvl="1" indent="-285750">
              <a:buFont typeface="Arial" panose="020B0604020202020204" pitchFamily="34" charset="0"/>
              <a:buChar char="•"/>
            </a:pPr>
            <a:r>
              <a:rPr lang="en-US" baseline="0" dirty="0"/>
              <a:t>2 types of events…Initial &amp; Processing</a:t>
            </a:r>
          </a:p>
          <a:p>
            <a:pPr marL="1317376" lvl="2" indent="-285750">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event mediator</a:t>
            </a:r>
            <a:r>
              <a:rPr lang="en-US" sz="1400" b="0" i="0" u="none" strike="noStrike" kern="1200" dirty="0">
                <a:solidFill>
                  <a:schemeClr val="tx1"/>
                </a:solidFill>
                <a:effectLst/>
                <a:latin typeface="+mn-lt"/>
                <a:ea typeface="+mn-ea"/>
                <a:cs typeface="+mn-cs"/>
              </a:rPr>
              <a:t> takes the initial event</a:t>
            </a:r>
          </a:p>
          <a:p>
            <a:pPr marL="1317376" lvl="2" indent="-285750">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event processor</a:t>
            </a:r>
            <a:r>
              <a:rPr lang="en-US" sz="1400" b="0" i="0" u="none" strike="noStrike" kern="1200" dirty="0">
                <a:solidFill>
                  <a:schemeClr val="tx1"/>
                </a:solidFill>
                <a:effectLst/>
                <a:latin typeface="+mn-lt"/>
                <a:ea typeface="+mn-ea"/>
                <a:cs typeface="+mn-cs"/>
              </a:rPr>
              <a:t> takes the processing event(s) which the </a:t>
            </a:r>
            <a:r>
              <a:rPr lang="en-US" sz="1400" b="0" i="1" u="none" strike="noStrike" kern="1200" dirty="0">
                <a:solidFill>
                  <a:schemeClr val="tx1"/>
                </a:solidFill>
                <a:effectLst/>
                <a:latin typeface="+mn-lt"/>
                <a:ea typeface="+mn-ea"/>
                <a:cs typeface="+mn-cs"/>
              </a:rPr>
              <a:t>event mediator</a:t>
            </a:r>
            <a:r>
              <a:rPr lang="en-US" sz="1400" b="0" i="0" u="none" strike="noStrike" kern="1200" dirty="0">
                <a:solidFill>
                  <a:schemeClr val="tx1"/>
                </a:solidFill>
                <a:effectLst/>
                <a:latin typeface="+mn-lt"/>
                <a:ea typeface="+mn-ea"/>
                <a:cs typeface="+mn-cs"/>
              </a:rPr>
              <a:t> generated from the initial event.</a:t>
            </a:r>
          </a:p>
          <a:p>
            <a:pPr marL="801563" lvl="1"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Useful if multiple steps and orchestration for event processing.</a:t>
            </a:r>
          </a:p>
          <a:p>
            <a:pPr marL="801563" lvl="1"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Ex. Moving and have to deal with your insurance.</a:t>
            </a:r>
          </a:p>
          <a:p>
            <a:pPr marL="1317376" lvl="2"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Initial event: relocation event.</a:t>
            </a:r>
          </a:p>
          <a:p>
            <a:pPr marL="1317376" lvl="2"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Event mediator role: create processing event CHANGE SPOT(c</a:t>
            </a:r>
            <a:r>
              <a:rPr lang="en-US" b="0" i="1" u="none" strike="noStrike" kern="1200" baseline="0" dirty="0">
                <a:solidFill>
                  <a:schemeClr val="tx1"/>
                </a:solidFill>
                <a:effectLst/>
                <a:latin typeface="+mn-lt"/>
                <a:ea typeface="+mn-ea"/>
                <a:cs typeface="+mn-cs"/>
              </a:rPr>
              <a:t>hange address, recalculate quote, update claims, adjust claims, notify insured</a:t>
            </a:r>
            <a:r>
              <a:rPr lang="en-US" b="0" i="0" u="none" strike="noStrike" kern="1200" baseline="0" dirty="0">
                <a:solidFill>
                  <a:schemeClr val="tx1"/>
                </a:solidFill>
                <a:effectLst/>
                <a:latin typeface="+mn-lt"/>
                <a:ea typeface="+mn-ea"/>
                <a:cs typeface="+mn-cs"/>
              </a:rPr>
              <a:t>.) and send to event channel</a:t>
            </a:r>
          </a:p>
          <a:p>
            <a:pPr marL="1317376" lvl="2"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Event processor takes event from event channel (change address, recalculate quote, etc.) for each event</a:t>
            </a:r>
          </a:p>
          <a:p>
            <a:pPr marL="1317376" lvl="2" indent="-285750">
              <a:buFont typeface="Arial" panose="020B0604020202020204" pitchFamily="34" charset="0"/>
              <a:buChar char="•"/>
            </a:pPr>
            <a:r>
              <a:rPr lang="en-US" b="0" i="0" u="none" strike="noStrike" kern="1200" baseline="0" dirty="0">
                <a:solidFill>
                  <a:schemeClr val="tx1"/>
                </a:solidFill>
                <a:effectLst/>
                <a:latin typeface="+mn-lt"/>
                <a:ea typeface="+mn-ea"/>
                <a:cs typeface="+mn-cs"/>
              </a:rPr>
              <a:t>This would continue until all events from the initial event have been processed.</a:t>
            </a:r>
            <a:br>
              <a:rPr lang="en-US" b="0" i="0" u="none" strike="noStrike" kern="1200" baseline="0" dirty="0">
                <a:solidFill>
                  <a:schemeClr val="tx1"/>
                </a:solidFill>
                <a:effectLst/>
                <a:latin typeface="+mn-lt"/>
                <a:ea typeface="+mn-ea"/>
                <a:cs typeface="+mn-cs"/>
              </a:rPr>
            </a:br>
            <a:endParaRPr lang="en-US" b="0" i="0" u="none" strike="noStrike" kern="1200" baseline="0" dirty="0">
              <a:solidFill>
                <a:schemeClr val="tx1"/>
              </a:solidFill>
              <a:effectLst/>
              <a:latin typeface="+mn-lt"/>
              <a:ea typeface="+mn-ea"/>
              <a:cs typeface="+mn-cs"/>
            </a:endParaRPr>
          </a:p>
          <a:p>
            <a:pPr marL="285750" lvl="0" indent="-285750">
              <a:buFont typeface="Arial" panose="020B0604020202020204" pitchFamily="34" charset="0"/>
              <a:buChar char="•"/>
            </a:pPr>
            <a:r>
              <a:rPr lang="en-US" baseline="0" dirty="0"/>
              <a:t>Broker</a:t>
            </a:r>
          </a:p>
          <a:p>
            <a:pPr marL="801563" lvl="1" indent="-285750">
              <a:buFont typeface="Arial" panose="020B0604020202020204" pitchFamily="34" charset="0"/>
              <a:buChar char="•"/>
            </a:pPr>
            <a:r>
              <a:rPr lang="en-US" baseline="0" dirty="0"/>
              <a:t>ActiveMQ, RabbitMQ</a:t>
            </a:r>
          </a:p>
          <a:p>
            <a:pPr marL="801563" lvl="1" indent="-285750">
              <a:buFont typeface="Arial" panose="020B0604020202020204" pitchFamily="34" charset="0"/>
              <a:buChar char="•"/>
            </a:pPr>
            <a:r>
              <a:rPr lang="en-US" baseline="0" dirty="0"/>
              <a:t>For Simple workflow, no orchestration needed</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Two components are involved with the broker topology: a broker and an event processor.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There is no central event mediator, like in the mediator topology. Instead, it is decentralized.</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message flow is distributed across the event processor in a chain-like way through a message broker.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Each event processor processes an event and publishes a new event saying what action it performed.</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new event is published to the broker, which is then picked up by another processor.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business logic is performed by chaining the events.</a:t>
            </a:r>
          </a:p>
          <a:p>
            <a:pPr marL="801563" lvl="1" indent="-285750" rtl="0" fontAlgn="base">
              <a:buFont typeface="Arial" panose="020B0604020202020204" pitchFamily="34" charset="0"/>
              <a:buChar char="•"/>
            </a:pPr>
            <a:r>
              <a:rPr lang="en-US" b="0" i="0" u="none" strike="noStrike" kern="1200" dirty="0">
                <a:solidFill>
                  <a:schemeClr val="tx1"/>
                </a:solidFill>
                <a:effectLst/>
                <a:latin typeface="+mn-lt"/>
                <a:ea typeface="+mn-ea"/>
                <a:cs typeface="+mn-cs"/>
              </a:rPr>
              <a:t>Ex. Event processor that balances a portfolio of stocks receives an initial event called </a:t>
            </a:r>
            <a:r>
              <a:rPr lang="en-US" b="0" i="1" u="none" strike="noStrike" kern="1200" dirty="0">
                <a:solidFill>
                  <a:schemeClr val="tx1"/>
                </a:solidFill>
                <a:effectLst/>
                <a:latin typeface="+mn-lt"/>
                <a:ea typeface="+mn-ea"/>
                <a:cs typeface="+mn-cs"/>
              </a:rPr>
              <a:t>split stock</a:t>
            </a:r>
            <a:r>
              <a:rPr lang="en-US" b="0" i="0" u="none" strike="noStrike" kern="1200" dirty="0">
                <a:solidFill>
                  <a:schemeClr val="tx1"/>
                </a:solidFill>
                <a:effectLst/>
                <a:latin typeface="+mn-lt"/>
                <a:ea typeface="+mn-ea"/>
                <a:cs typeface="+mn-cs"/>
              </a:rPr>
              <a:t>. </a:t>
            </a:r>
          </a:p>
          <a:p>
            <a:pPr marL="1317376" lvl="2" indent="-285750" rtl="0" fontAlgn="base">
              <a:buFont typeface="Arial" panose="020B0604020202020204" pitchFamily="34" charset="0"/>
              <a:buChar char="•"/>
            </a:pPr>
            <a:r>
              <a:rPr lang="en-US" b="0" i="0" u="none" strike="noStrike" kern="1200" dirty="0">
                <a:solidFill>
                  <a:schemeClr val="tx1"/>
                </a:solidFill>
                <a:effectLst/>
                <a:latin typeface="+mn-lt"/>
                <a:ea typeface="+mn-ea"/>
                <a:cs typeface="+mn-cs"/>
              </a:rPr>
              <a:t>Event processor rebalances portfolio</a:t>
            </a:r>
          </a:p>
          <a:p>
            <a:pPr marL="1317376" lvl="2" indent="-285750" rtl="0" fontAlgn="base">
              <a:buFont typeface="Arial" panose="020B0604020202020204" pitchFamily="34" charset="0"/>
              <a:buChar char="•"/>
            </a:pPr>
            <a:r>
              <a:rPr lang="en-US" b="0" i="0" u="none" strike="noStrike" kern="1200" dirty="0">
                <a:solidFill>
                  <a:schemeClr val="tx1"/>
                </a:solidFill>
                <a:effectLst/>
                <a:latin typeface="+mn-lt"/>
                <a:ea typeface="+mn-ea"/>
                <a:cs typeface="+mn-cs"/>
              </a:rPr>
              <a:t>Publishes new event to broker called rebalance portfolio</a:t>
            </a:r>
          </a:p>
          <a:p>
            <a:pPr marL="1317376" lvl="2" indent="-285750" rtl="0" fontAlgn="base">
              <a:buFont typeface="Arial" panose="020B0604020202020204" pitchFamily="34" charset="0"/>
              <a:buChar char="•"/>
            </a:pPr>
            <a:r>
              <a:rPr lang="en-US" b="0" i="0" u="none" strike="noStrike" kern="1200" dirty="0">
                <a:solidFill>
                  <a:schemeClr val="tx1"/>
                </a:solidFill>
                <a:effectLst/>
                <a:latin typeface="+mn-lt"/>
                <a:ea typeface="+mn-ea"/>
                <a:cs typeface="+mn-cs"/>
              </a:rPr>
              <a:t>Picked up by different event processor.</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924950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US" dirty="0"/>
              <a:t>In</a:t>
            </a:r>
            <a:r>
              <a:rPr lang="en-US" baseline="0" dirty="0"/>
              <a:t> General this is type of pattern you need to put in ideas of correlation id to track</a:t>
            </a:r>
          </a:p>
          <a:p>
            <a:pPr marL="285750" indent="-285750">
              <a:buFont typeface="Arial" panose="020B0604020202020204" pitchFamily="34" charset="0"/>
              <a:buChar char="•"/>
            </a:pPr>
            <a:r>
              <a:rPr lang="en-US" baseline="0" dirty="0"/>
              <a:t>Next, we will be going over…</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154091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Known</a:t>
            </a:r>
            <a:r>
              <a:rPr lang="en-US" baseline="0" dirty="0"/>
              <a:t> as plug-in architecture</a:t>
            </a:r>
          </a:p>
          <a:p>
            <a:pPr marL="285750" indent="-285750">
              <a:buFont typeface="Arial" panose="020B0604020202020204" pitchFamily="34" charset="0"/>
              <a:buChar char="•"/>
            </a:pPr>
            <a:r>
              <a:rPr lang="en-US" sz="1400" b="0" i="0" u="none" strike="noStrike" kern="1200" dirty="0">
                <a:solidFill>
                  <a:schemeClr val="tx1"/>
                </a:solidFill>
                <a:effectLst/>
                <a:latin typeface="+mn-lt"/>
                <a:ea typeface="+mn-ea"/>
                <a:cs typeface="+mn-cs"/>
              </a:rPr>
              <a:t>With this pattern, you can add “plug-ins” to the core functionality of the application.</a:t>
            </a:r>
            <a:endParaRPr lang="en-US" baseline="0" dirty="0"/>
          </a:p>
          <a:p>
            <a:pPr marL="285750" indent="-285750">
              <a:buFont typeface="Arial" panose="020B0604020202020204" pitchFamily="34" charset="0"/>
              <a:buChar char="•"/>
            </a:pPr>
            <a:r>
              <a:rPr lang="en-US" sz="1400" dirty="0">
                <a:solidFill>
                  <a:schemeClr val="bg1"/>
                </a:solidFill>
              </a:rPr>
              <a:t>//Packaged and made available for download //software internal or external</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Application logic is divided between independent plug-in modules and the basic core system, providing extensibility, flexibility, and isolation of application features and custom processing logic</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provides great support for evolutionary design and incremental development</a:t>
            </a:r>
          </a:p>
          <a:p>
            <a:pPr marL="285750" indent="-285750">
              <a:buFont typeface="Arial" panose="020B0604020202020204" pitchFamily="34" charset="0"/>
              <a:buChar char="•"/>
            </a:pPr>
            <a:endParaRPr lang="en-US" sz="1400" b="0" i="0" kern="1200" dirty="0">
              <a:solidFill>
                <a:schemeClr val="tx1"/>
              </a:solidFill>
              <a:effectLst/>
              <a:latin typeface="+mn-lt"/>
              <a:ea typeface="+mn-ea"/>
              <a:cs typeface="+mn-cs"/>
            </a:endParaRP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As for how it works…</a:t>
            </a:r>
          </a:p>
          <a:p>
            <a:pPr marL="285750" indent="-2857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189367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285750" indent="-285750" rtl="0" fontAlgn="base">
              <a:buFont typeface="Arial" panose="020B0604020202020204" pitchFamily="34" charset="0"/>
              <a:buChar char="•"/>
            </a:pPr>
            <a:endParaRPr lang="en-US" sz="1400" b="0" i="0" u="none" strike="noStrike" kern="1200" dirty="0">
              <a:solidFill>
                <a:schemeClr val="tx1"/>
              </a:solidFill>
              <a:effectLst/>
              <a:latin typeface="+mn-lt"/>
              <a:ea typeface="+mn-ea"/>
              <a:cs typeface="+mn-cs"/>
            </a:endParaRP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Consists of two components: the </a:t>
            </a:r>
            <a:r>
              <a:rPr lang="en-US" sz="1400" b="0" i="1" u="none" strike="noStrike" kern="1200" dirty="0">
                <a:solidFill>
                  <a:schemeClr val="tx1"/>
                </a:solidFill>
                <a:effectLst/>
                <a:latin typeface="+mn-lt"/>
                <a:ea typeface="+mn-ea"/>
                <a:cs typeface="+mn-cs"/>
              </a:rPr>
              <a:t>core system</a:t>
            </a:r>
            <a:r>
              <a:rPr lang="en-US" sz="1400" b="0" i="0" u="none" strike="noStrike" kern="1200" dirty="0">
                <a:solidFill>
                  <a:schemeClr val="tx1"/>
                </a:solidFill>
                <a:effectLst/>
                <a:latin typeface="+mn-lt"/>
                <a:ea typeface="+mn-ea"/>
                <a:cs typeface="+mn-cs"/>
              </a:rPr>
              <a:t> and </a:t>
            </a:r>
            <a:r>
              <a:rPr lang="en-US" sz="1400" b="0" i="1" u="none" strike="noStrike" kern="1200" dirty="0">
                <a:solidFill>
                  <a:schemeClr val="tx1"/>
                </a:solidFill>
                <a:effectLst/>
                <a:latin typeface="+mn-lt"/>
                <a:ea typeface="+mn-ea"/>
                <a:cs typeface="+mn-cs"/>
              </a:rPr>
              <a:t>plug-in modules</a:t>
            </a:r>
            <a:r>
              <a:rPr lang="en-US" sz="1400" b="0" i="0" u="none" strike="noStrike" kern="1200" dirty="0">
                <a:solidFill>
                  <a:schemeClr val="tx1"/>
                </a:solidFill>
                <a:effectLst/>
                <a:latin typeface="+mn-lt"/>
                <a:ea typeface="+mn-ea"/>
                <a:cs typeface="+mn-cs"/>
              </a:rPr>
              <a:t>.</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a:t>
            </a:r>
            <a:r>
              <a:rPr lang="en-US" sz="1400" b="0" i="1" u="none" strike="noStrike" kern="1200" dirty="0">
                <a:solidFill>
                  <a:schemeClr val="tx1"/>
                </a:solidFill>
                <a:effectLst/>
                <a:latin typeface="+mn-lt"/>
                <a:ea typeface="+mn-ea"/>
                <a:cs typeface="+mn-cs"/>
              </a:rPr>
              <a:t>core system</a:t>
            </a:r>
            <a:r>
              <a:rPr lang="en-US" sz="1400" b="0" i="0" u="none" strike="noStrike" kern="1200" dirty="0">
                <a:solidFill>
                  <a:schemeClr val="tx1"/>
                </a:solidFill>
                <a:effectLst/>
                <a:latin typeface="+mn-lt"/>
                <a:ea typeface="+mn-ea"/>
                <a:cs typeface="+mn-cs"/>
              </a:rPr>
              <a:t> contains only the minimal functionality that the application needs to run.</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For businesses, the core system could be considered the core business logic, and the plugins could be considered the special cases, unique rules, or complex processing needed to be added to the core functionality.</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Multiple plugins can be used, but usually, the plugins are not related to each other and are standalone. </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core system has to have knowledge of the plugins and has to be able to get to them to use them; this is usually done through a registry of plugins.</a:t>
            </a:r>
          </a:p>
          <a:p>
            <a:pPr marL="285750" lvl="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Ex. An IDE, like VS Code or Eclipse. Both contain core functionality, which is enough for the application to have basic features (like…). If you want to extend the functionality, you can install extensions (which function like plugins). For example,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file highlighting maybe isn’t included in VS code by default, so if you want to work on a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project, then you will want this “plugin” added to VS Code so that programming will be easier.</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Or chrome extension. Again, working on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project and need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a:t>
            </a:r>
            <a:r>
              <a:rPr lang="en-US" sz="1400" b="0" i="0" u="none" strike="noStrike" kern="1200" dirty="0" err="1">
                <a:solidFill>
                  <a:schemeClr val="tx1"/>
                </a:solidFill>
                <a:effectLst/>
                <a:latin typeface="+mn-lt"/>
                <a:ea typeface="+mn-ea"/>
                <a:cs typeface="+mn-cs"/>
              </a:rPr>
              <a:t>DevTools</a:t>
            </a:r>
            <a:r>
              <a:rPr lang="en-US" sz="1400" b="0" i="0" u="none" strike="noStrike" kern="1200" dirty="0">
                <a:solidFill>
                  <a:schemeClr val="tx1"/>
                </a:solidFill>
                <a:effectLst/>
                <a:latin typeface="+mn-lt"/>
                <a:ea typeface="+mn-ea"/>
                <a:cs typeface="+mn-cs"/>
              </a:rPr>
              <a:t> to be able to debug. Not included by Chrome by default (and not needed to be able to use Chrome) but adding this plugin would extend Chrome functionality and make debugging your </a:t>
            </a:r>
            <a:r>
              <a:rPr lang="en-US" sz="1400" b="0" i="0" u="none" strike="noStrike" kern="1200" dirty="0" err="1">
                <a:solidFill>
                  <a:schemeClr val="tx1"/>
                </a:solidFill>
                <a:effectLst/>
                <a:latin typeface="+mn-lt"/>
                <a:ea typeface="+mn-ea"/>
                <a:cs typeface="+mn-cs"/>
              </a:rPr>
              <a:t>Vue</a:t>
            </a:r>
            <a:r>
              <a:rPr lang="en-US" sz="1400" b="0" i="0" u="none" strike="noStrike" kern="1200" dirty="0">
                <a:solidFill>
                  <a:schemeClr val="tx1"/>
                </a:solidFill>
                <a:effectLst/>
                <a:latin typeface="+mn-lt"/>
                <a:ea typeface="+mn-ea"/>
                <a:cs typeface="+mn-cs"/>
              </a:rPr>
              <a:t> application easier.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//Remember</a:t>
            </a:r>
            <a:r>
              <a:rPr lang="en-US" baseline="0" dirty="0"/>
              <a:t> to implement versioning strategy</a:t>
            </a:r>
          </a:p>
          <a:p>
            <a:pPr marL="285750" indent="-285750">
              <a:buFont typeface="Arial" panose="020B0604020202020204" pitchFamily="34" charset="0"/>
              <a:buChar char="•"/>
            </a:pPr>
            <a:r>
              <a:rPr lang="en-US" baseline="0" dirty="0"/>
              <a:t>//Eclipse and modern browsers are examples of microkernel</a:t>
            </a:r>
          </a:p>
          <a:p>
            <a:pPr marL="285750" indent="-285750">
              <a:buFont typeface="Arial" panose="020B0604020202020204" pitchFamily="34" charset="0"/>
              <a:buChar char="•"/>
            </a:pPr>
            <a:r>
              <a:rPr lang="en-US" baseline="0" dirty="0"/>
              <a:t>//Can nest architectural patterns, could use Microkernel within even-driven</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41579174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US" dirty="0"/>
              <a:t>Core usually</a:t>
            </a:r>
            <a:r>
              <a:rPr lang="en-US" baseline="0" dirty="0"/>
              <a:t> becomes stable quickly</a:t>
            </a:r>
          </a:p>
          <a:p>
            <a:pPr marL="285750" indent="-285750">
              <a:buFont typeface="Arial" panose="020B0604020202020204" pitchFamily="34" charset="0"/>
              <a:buChar char="•"/>
            </a:pPr>
            <a:r>
              <a:rPr lang="en-US" baseline="0" dirty="0"/>
              <a:t>What is core of your system?</a:t>
            </a:r>
          </a:p>
          <a:p>
            <a:pPr marL="285750" indent="-285750">
              <a:buFont typeface="Arial" panose="020B0604020202020204" pitchFamily="34" charset="0"/>
              <a:buChar char="•"/>
            </a:pPr>
            <a:endParaRPr lang="en-US" baseline="0" dirty="0"/>
          </a:p>
          <a:p>
            <a:pPr marL="285750" indent="-285750">
              <a:buFont typeface="Arial" panose="020B0604020202020204" pitchFamily="34" charset="0"/>
              <a:buChar char="•"/>
            </a:pPr>
            <a:r>
              <a:rPr lang="en-US" baseline="0" dirty="0"/>
              <a:t>Now, we will talk about…</a:t>
            </a: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119735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Core concepts:</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Each component is deployed as a separate unit.</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Makes deployment easier.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Increases scalability.</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Higher degree of component decoupling.</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Service components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A service component contains one or more modules (like a Java class) which represents a single-purpose function or an independent portion of a large business application.</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It is a distributed architecture.</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Each component is fully decoupled from other components.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They are accessed through a remote access protocol.</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This pattern came about as a solution to the problems of other architectures.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need for the microservices architecture was because of continuous delivery</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Each component in the microservice architecture can be developed, tested, and deployed without affecting or interfering the other components.</a:t>
            </a:r>
          </a:p>
          <a:p>
            <a:pPr lvl="1" rtl="0" fontAlgn="base"/>
            <a:endParaRPr lang="en-US" sz="1400" b="0" i="0" u="none" strike="noStrike" kern="1200" dirty="0">
              <a:solidFill>
                <a:schemeClr val="tx1"/>
              </a:solidFill>
              <a:effectLst/>
              <a:latin typeface="+mn-lt"/>
              <a:ea typeface="+mn-ea"/>
              <a:cs typeface="+mn-cs"/>
            </a:endParaRPr>
          </a:p>
          <a:p>
            <a:pPr marL="285750" indent="-285750">
              <a:buFont typeface="Arial" panose="020B0604020202020204" pitchFamily="34" charset="0"/>
              <a:buChar char="•"/>
            </a:pPr>
            <a:r>
              <a:rPr lang="en-US" dirty="0"/>
              <a:t>//Distributed</a:t>
            </a:r>
            <a:r>
              <a:rPr lang="en-US" baseline="0" dirty="0"/>
              <a:t> architecture</a:t>
            </a:r>
          </a:p>
          <a:p>
            <a:pPr marL="801563" lvl="1" indent="-285750">
              <a:buFont typeface="Arial" panose="020B0604020202020204" pitchFamily="34" charset="0"/>
              <a:buChar char="•"/>
            </a:pPr>
            <a:r>
              <a:rPr lang="en-US" baseline="0" dirty="0"/>
              <a:t>//All components are fully decoupled and accessed through remote access protocol (JMS, AMQP,REST,SOAP,RMI, </a:t>
            </a:r>
            <a:r>
              <a:rPr lang="en-US" baseline="0" dirty="0" err="1"/>
              <a:t>etc</a:t>
            </a:r>
            <a:r>
              <a:rPr lang="en-US" baseline="0" dirty="0"/>
              <a:t>)</a:t>
            </a:r>
          </a:p>
          <a:p>
            <a:pPr marL="285750" lvl="0" indent="-285750">
              <a:buFont typeface="Arial" panose="020B0604020202020204" pitchFamily="34" charset="0"/>
              <a:buChar char="•"/>
            </a:pPr>
            <a:endParaRPr lang="en-US" baseline="0" dirty="0"/>
          </a:p>
          <a:p>
            <a:pPr marL="285750" lvl="0" indent="-285750">
              <a:buFont typeface="Arial" panose="020B0604020202020204" pitchFamily="34" charset="0"/>
              <a:buChar char="•"/>
            </a:pPr>
            <a:endParaRPr lang="en-US" baseline="0" dirty="0"/>
          </a:p>
          <a:p>
            <a:pPr marL="285750" lvl="0" indent="-285750">
              <a:buFont typeface="Arial" panose="020B0604020202020204" pitchFamily="34" charset="0"/>
              <a:buChar char="•"/>
            </a:pPr>
            <a:r>
              <a:rPr lang="en-US" baseline="0" dirty="0"/>
              <a:t>There are a few different ways this can be implemented…</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42309304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Useful for websites that expose small, self-contained individual services through an API.</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Service components are fine-grained. The components are accessed through a REST-based interface.</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This interface is separate from the component.</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It is a web-based API.</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They contain one to two modules that perform business logic independently from other components.</a:t>
            </a:r>
          </a:p>
          <a:p>
            <a:pPr marL="1317376" lvl="2" indent="-285750" rtl="0" fontAlgn="base">
              <a:buFont typeface="Arial" panose="020B0604020202020204" pitchFamily="34" charset="0"/>
              <a:buChar char="•"/>
            </a:pPr>
            <a:endParaRPr lang="en-US" sz="1400" b="0" i="0" u="none" strike="noStrike" kern="1200" dirty="0">
              <a:solidFill>
                <a:schemeClr val="tx1"/>
              </a:solidFill>
              <a:effectLst/>
              <a:latin typeface="+mn-lt"/>
              <a:ea typeface="+mn-ea"/>
              <a:cs typeface="+mn-cs"/>
            </a:endParaRP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Examples of this topology include some of the common single-purpose cloud-based RESTful web services found by Yahoo, Google, and Amazon.</a:t>
            </a: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4478643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Requests are received through a web-based or fat-client application screen.</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user interface is separate from the other services. It accesses the service components (which are deployed separately) remotely through a REST-based interface.</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Components are more coarse-grained as compared to the API REST-based topology.</a:t>
            </a:r>
          </a:p>
          <a:p>
            <a:pPr marL="801563" marR="0" lvl="1" indent="-285750" algn="l" defTabSz="1031626"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1400" b="0" i="0" kern="1200" dirty="0">
                <a:solidFill>
                  <a:schemeClr val="tx1"/>
                </a:solidFill>
                <a:effectLst/>
                <a:latin typeface="+mn-lt"/>
                <a:ea typeface="+mn-ea"/>
                <a:cs typeface="+mn-cs"/>
              </a:rPr>
              <a:t>Represent small portion of the business rather than fined-grained,</a:t>
            </a:r>
            <a:r>
              <a:rPr lang="en-US" sz="1400" b="0" i="0" kern="1200" baseline="0" dirty="0">
                <a:solidFill>
                  <a:schemeClr val="tx1"/>
                </a:solidFill>
                <a:effectLst/>
                <a:latin typeface="+mn-lt"/>
                <a:ea typeface="+mn-ea"/>
                <a:cs typeface="+mn-cs"/>
              </a:rPr>
              <a:t> single-action services</a:t>
            </a:r>
            <a:endParaRPr lang="en-US" sz="1400" b="0" i="0" kern="1200" dirty="0">
              <a:solidFill>
                <a:schemeClr val="tx1"/>
              </a:solidFill>
              <a:effectLst/>
              <a:latin typeface="+mn-lt"/>
              <a:ea typeface="+mn-ea"/>
              <a:cs typeface="+mn-cs"/>
            </a:endParaRP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This topology is common for small to medium-sized business applications that have a relatively low degree of complexity.</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3556095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lightweight centralized message broker (e.g., </a:t>
            </a:r>
            <a:r>
              <a:rPr lang="en-US" sz="1400" b="0" i="0" kern="1200" dirty="0" err="1">
                <a:solidFill>
                  <a:schemeClr val="tx1"/>
                </a:solidFill>
                <a:effectLst/>
                <a:latin typeface="+mn-lt"/>
                <a:ea typeface="+mn-ea"/>
                <a:cs typeface="+mn-cs"/>
              </a:rPr>
              <a:t>ActiveMQ</a:t>
            </a:r>
            <a:r>
              <a:rPr lang="en-US" sz="1400" b="0" i="0" kern="1200" dirty="0">
                <a:solidFill>
                  <a:schemeClr val="tx1"/>
                </a:solidFill>
                <a:effectLst/>
                <a:latin typeface="+mn-lt"/>
                <a:ea typeface="+mn-ea"/>
                <a:cs typeface="+mn-cs"/>
              </a:rPr>
              <a:t>, </a:t>
            </a:r>
            <a:r>
              <a:rPr lang="en-US" sz="1400" b="0" i="0" kern="1200" dirty="0" err="1">
                <a:solidFill>
                  <a:schemeClr val="tx1"/>
                </a:solidFill>
                <a:effectLst/>
                <a:latin typeface="+mn-lt"/>
                <a:ea typeface="+mn-ea"/>
                <a:cs typeface="+mn-cs"/>
              </a:rPr>
              <a:t>HornetQ</a:t>
            </a:r>
            <a:r>
              <a:rPr lang="en-US" sz="1400" b="0" i="0" kern="1200" dirty="0">
                <a:solidFill>
                  <a:schemeClr val="tx1"/>
                </a:solidFill>
                <a:effectLst/>
                <a:latin typeface="+mn-lt"/>
                <a:ea typeface="+mn-ea"/>
                <a:cs typeface="+mn-cs"/>
              </a:rPr>
              <a:t>, etc.).</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larger business applications</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requiring more sophisticated control over the transport layer between the user interface and the service components</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benefits over the simple REST-based topology </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advanced queuing mechanisms, </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asynchronous messaging, </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monitoring, </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error handling,</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better overall load balancing and scalability</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central broker bottleneck issues are addressed through broker clustering and broker federation.</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Broker federation: where a single broker instance is split into multiple broker instances, which divides the message throughput load based on the functional areas of the system.</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4170952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8A41050-B928-46EF-B3C7-1FED9A0CA100}" type="slidenum">
              <a:rPr lang="en-US" smtClean="0"/>
              <a:t>3</a:t>
            </a:fld>
            <a:endParaRPr lang="en-US"/>
          </a:p>
        </p:txBody>
      </p:sp>
    </p:spTree>
    <p:extLst>
      <p:ext uri="{BB962C8B-B14F-4D97-AF65-F5344CB8AC3E}">
        <p14:creationId xmlns:p14="http://schemas.microsoft.com/office/powerpoint/2010/main" val="29288782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If too course-grained, you won’t get the benefits of this pattern (deployment, scalability, testability, and loose coupling)</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if you find you need to perform inter-service communication between service components to process a single request, chances are your service components are either too fine-grained or they are not partitioned correctly from a business functionality standpoint</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Violate</a:t>
            </a:r>
            <a:r>
              <a:rPr lang="en-US" sz="1400" b="0" i="0" kern="1200" baseline="0" dirty="0">
                <a:solidFill>
                  <a:schemeClr val="tx1"/>
                </a:solidFill>
                <a:effectLst/>
                <a:latin typeface="+mn-lt"/>
                <a:ea typeface="+mn-ea"/>
                <a:cs typeface="+mn-cs"/>
              </a:rPr>
              <a:t> DRY to keep services independent</a:t>
            </a:r>
          </a:p>
          <a:p>
            <a:pPr marL="285750" indent="-285750">
              <a:buFont typeface="Arial" panose="020B0604020202020204" pitchFamily="34" charset="0"/>
              <a:buChar char="•"/>
            </a:pPr>
            <a:r>
              <a:rPr lang="en-US" sz="1400" b="0" i="0" kern="1200" baseline="0" dirty="0">
                <a:solidFill>
                  <a:schemeClr val="tx1"/>
                </a:solidFill>
                <a:effectLst/>
                <a:latin typeface="+mn-lt"/>
                <a:ea typeface="+mn-ea"/>
                <a:cs typeface="+mn-cs"/>
              </a:rPr>
              <a:t>If you can’t avoid service-component orchestration no matter the level of service component granularity, you might want to pick a different architecture because this might not be the one for you.</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5788874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US" dirty="0"/>
              <a:t>Core usually</a:t>
            </a:r>
            <a:r>
              <a:rPr lang="en-US" baseline="0" dirty="0"/>
              <a:t> becomes stable quickly</a:t>
            </a:r>
          </a:p>
          <a:p>
            <a:pPr marL="285750" indent="-285750">
              <a:buFont typeface="Arial" panose="020B0604020202020204" pitchFamily="34" charset="0"/>
              <a:buChar char="•"/>
            </a:pPr>
            <a:r>
              <a:rPr lang="en-US" baseline="0" dirty="0"/>
              <a:t>What is core of your system?</a:t>
            </a:r>
          </a:p>
          <a:p>
            <a:pPr marL="285750" indent="-285750">
              <a:buFont typeface="Arial" panose="020B0604020202020204" pitchFamily="34" charset="0"/>
              <a:buChar char="•"/>
            </a:pPr>
            <a:endParaRPr lang="en-US" baseline="0" dirty="0"/>
          </a:p>
          <a:p>
            <a:pPr marL="285750" indent="-285750">
              <a:buFont typeface="Arial" panose="020B0604020202020204" pitchFamily="34" charset="0"/>
              <a:buChar char="•"/>
            </a:pPr>
            <a:r>
              <a:rPr lang="en-US" baseline="0" dirty="0"/>
              <a:t>The final pattern we will be discussing is…</a:t>
            </a: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3480094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name from the concept of </a:t>
            </a:r>
            <a:r>
              <a:rPr lang="en-US" sz="1400" b="0" i="1" kern="1200" dirty="0">
                <a:solidFill>
                  <a:schemeClr val="tx1"/>
                </a:solidFill>
                <a:effectLst/>
                <a:latin typeface="+mn-lt"/>
                <a:ea typeface="+mn-ea"/>
                <a:cs typeface="+mn-cs"/>
              </a:rPr>
              <a:t>tuple space,</a:t>
            </a:r>
            <a:r>
              <a:rPr lang="en-US" sz="1400" b="0" i="0" kern="1200" dirty="0">
                <a:solidFill>
                  <a:schemeClr val="tx1"/>
                </a:solidFill>
                <a:effectLst/>
                <a:latin typeface="+mn-lt"/>
                <a:ea typeface="+mn-ea"/>
                <a:cs typeface="+mn-cs"/>
              </a:rPr>
              <a:t> the idea of distributed shared memory</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 providing near-infinite scalability within the application.</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Fixes bottleneck associated with the database layer of a web application, since the database is usually the final limiting factor in a high-volume application.</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Solves scalability and concurrency issues.</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A good architecture for applications that have variable and unpredictable concurrent user volumes.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Application data is kept in memory and replicated among the active processing units.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Processing units can be dynamically started and shut down depending on volume.</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No central database, so the database bottleneck is removed.</a:t>
            </a:r>
          </a:p>
          <a:p>
            <a:pPr marL="285750" indent="-285750">
              <a:buFont typeface="Arial" panose="020B0604020202020204" pitchFamily="34" charset="0"/>
              <a:buChar char="•"/>
            </a:pPr>
            <a:endParaRPr lang="en-US" b="0"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10019854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1031626"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chemeClr val="tx1"/>
                </a:solidFill>
                <a:effectLst/>
                <a:latin typeface="+mn-lt"/>
                <a:ea typeface="+mn-ea"/>
                <a:cs typeface="+mn-cs"/>
              </a:rPr>
              <a:t>Here is an overview of the components:</a:t>
            </a:r>
          </a:p>
          <a:p>
            <a:pPr marL="285750" marR="0" lvl="0" indent="-285750" algn="l" defTabSz="1031626"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chemeClr val="tx1"/>
                </a:solidFill>
                <a:effectLst/>
                <a:latin typeface="+mn-lt"/>
                <a:ea typeface="+mn-ea"/>
                <a:cs typeface="+mn-cs"/>
              </a:rPr>
              <a:t>Two components in this architecture: a </a:t>
            </a:r>
            <a:r>
              <a:rPr lang="en-US" sz="1400" b="0" i="1" u="none" strike="noStrike" kern="1200" dirty="0">
                <a:solidFill>
                  <a:schemeClr val="tx1"/>
                </a:solidFill>
                <a:effectLst/>
                <a:latin typeface="+mn-lt"/>
                <a:ea typeface="+mn-ea"/>
                <a:cs typeface="+mn-cs"/>
              </a:rPr>
              <a:t>processing unit</a:t>
            </a:r>
            <a:r>
              <a:rPr lang="en-US" sz="1400" b="0" i="0" u="none" strike="noStrike" kern="1200" dirty="0">
                <a:solidFill>
                  <a:schemeClr val="tx1"/>
                </a:solidFill>
                <a:effectLst/>
                <a:latin typeface="+mn-lt"/>
                <a:ea typeface="+mn-ea"/>
                <a:cs typeface="+mn-cs"/>
              </a:rPr>
              <a:t> and </a:t>
            </a:r>
            <a:r>
              <a:rPr lang="en-US" sz="1400" b="0" i="1" u="none" strike="noStrike" kern="1200" dirty="0">
                <a:solidFill>
                  <a:schemeClr val="tx1"/>
                </a:solidFill>
                <a:effectLst/>
                <a:latin typeface="+mn-lt"/>
                <a:ea typeface="+mn-ea"/>
                <a:cs typeface="+mn-cs"/>
              </a:rPr>
              <a:t>virtualized middleware</a:t>
            </a:r>
            <a:r>
              <a:rPr lang="en-US" sz="1400" b="0" i="0" u="none" strike="noStrike" kern="1200" dirty="0">
                <a:solidFill>
                  <a:schemeClr val="tx1"/>
                </a:solidFill>
                <a:effectLst/>
                <a:latin typeface="+mn-lt"/>
                <a:ea typeface="+mn-ea"/>
                <a:cs typeface="+mn-cs"/>
              </a:rPr>
              <a:t>.</a:t>
            </a:r>
            <a:endParaRPr lang="en-US" sz="1400" b="0" i="0" kern="1200" dirty="0">
              <a:solidFill>
                <a:schemeClr val="tx1"/>
              </a:solidFill>
              <a:effectLst/>
              <a:latin typeface="+mn-lt"/>
              <a:ea typeface="+mn-ea"/>
              <a:cs typeface="+mn-cs"/>
            </a:endParaRP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The contents of the processing unit varies based on the type of application—smaller web-based applications would likely be deployed into a single processing unit, whereas larger applications may split the application functionality into multiple processing units based on the functional areas of the application.</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The virtualized-middleware component handles housekeeping and communications</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An example:</a:t>
            </a:r>
          </a:p>
          <a:p>
            <a:pPr marL="801563" lvl="1" indent="-285750">
              <a:buFont typeface="Arial" panose="020B0604020202020204" pitchFamily="34" charset="0"/>
              <a:buChar char="•"/>
            </a:pPr>
            <a:r>
              <a:rPr lang="en-US" sz="1400" b="0" i="0" kern="1200" dirty="0">
                <a:solidFill>
                  <a:schemeClr val="tx1"/>
                </a:solidFill>
                <a:effectLst/>
                <a:latin typeface="+mn-lt"/>
                <a:ea typeface="+mn-ea"/>
                <a:cs typeface="+mn-cs"/>
              </a:rPr>
              <a:t>A website that receive a request from a browser and performs some sort of action, so like a bidding auction site. The website would receive bids from users through a browser request. The application would get a bid for an item, record that bid with a timestamp, and update the latest bid information for the item, and send the information back to the browser.</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1263735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0" dirty="0">
              <a:effectLst/>
            </a:endParaRPr>
          </a:p>
          <a:p>
            <a:pPr marL="285750" lvl="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To go a little deeper into the processing unit:</a:t>
            </a:r>
          </a:p>
          <a:p>
            <a:pPr marL="285750" lvl="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Processing unit: Contains the application modules, an in-memory data grid, an optional asynchronous persistent store for failover, and a replication engine used by the virtualized middleware to replicate data changes made by one processing unit to other active processing units.</a:t>
            </a:r>
          </a:p>
          <a:p>
            <a:pPr marL="285750" indent="-2857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36070941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Contains 3-4 different components: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Messaging grid: manages input requests and session information. It determines which processing components are available to receive the request and forwards it to that processing component.</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Data grid: most important component. It interacts with the data replication engine in each processing unit to manage the data replication between processing units when updates occur.</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Done in parallel asynchronously and very quickly.</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Processing grid: optional.</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Manages distributed request processing when there are multiple processing units.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Deployment manager: manages startup and shutdown of processing units based on user load.</a:t>
            </a:r>
          </a:p>
          <a:p>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35608194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16575478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 Architecture are a mix of all these architectural styles and for each scenario you should pick the best one.</a:t>
            </a:r>
          </a:p>
        </p:txBody>
      </p:sp>
      <p:sp>
        <p:nvSpPr>
          <p:cNvPr id="4" name="Header Placeholder 3"/>
          <p:cNvSpPr>
            <a:spLocks noGrp="1"/>
          </p:cNvSpPr>
          <p:nvPr>
            <p:ph type="hdr" sz="quarter"/>
          </p:nvPr>
        </p:nvSpPr>
        <p:spPr/>
        <p:txBody>
          <a:bodyPr/>
          <a:lstStyle/>
          <a:p>
            <a:r>
              <a:rPr lang="en-US"/>
              <a:t>My First Template</a:t>
            </a:r>
            <a:endParaRPr lang="en-US" dirty="0"/>
          </a:p>
        </p:txBody>
      </p:sp>
    </p:spTree>
    <p:extLst>
      <p:ext uri="{BB962C8B-B14F-4D97-AF65-F5344CB8AC3E}">
        <p14:creationId xmlns:p14="http://schemas.microsoft.com/office/powerpoint/2010/main" val="38373821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8A41050-B928-46EF-B3C7-1FED9A0CA100}" type="slidenum">
              <a:rPr lang="en-US" smtClean="0"/>
              <a:t>30</a:t>
            </a:fld>
            <a:endParaRPr lang="en-US"/>
          </a:p>
        </p:txBody>
      </p:sp>
    </p:spTree>
    <p:extLst>
      <p:ext uri="{BB962C8B-B14F-4D97-AF65-F5344CB8AC3E}">
        <p14:creationId xmlns:p14="http://schemas.microsoft.com/office/powerpoint/2010/main" val="3211459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597281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Material: Going to go over 5 different architectures *say each one*</a:t>
            </a:r>
          </a:p>
          <a:p>
            <a:r>
              <a:rPr lang="en-US" dirty="0"/>
              <a:t>Format: Introduction, Description, Pros &amp; Cons</a:t>
            </a:r>
          </a:p>
          <a:p>
            <a:r>
              <a:rPr lang="en-US" dirty="0"/>
              <a:t>The first pattern we will be going over is…</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34336593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marL="285750" indent="-285750">
              <a:buFont typeface="Arial" panose="020B0604020202020204" pitchFamily="34" charset="0"/>
              <a:buChar char="•"/>
            </a:pPr>
            <a:endParaRPr lang="en-US" sz="1400" baseline="0" dirty="0">
              <a:solidFill>
                <a:schemeClr val="tx1"/>
              </a:solidFill>
            </a:endParaRP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Components are layered horizontal in this pattern.</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Usually consists of four components: the presentation layer, the business layer, the persistence layer, and the database layer.</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Can have three layers for smaller applications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The business layer and persistence layer are combined, where the persistence logic is included in the business layer.</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Can have more than four layers for larger applications.</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Presentation layer: handles UI and browser communication logic.</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Business layer: contains the business logic for the application.</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Persistence layer: how we’re mapping our business objects into our datastore.</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Database layer: where the application data is located.</a:t>
            </a:r>
          </a:p>
          <a:p>
            <a:pPr marL="285750"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Important concepts:</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Separation of concerns: the idea that the components will only have logic related to that specific layer. So the presentation layer only has logic dealing with the presentation, and the business layer only deals with the business logic.</a:t>
            </a: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Closed: as a request moves from layer to layer, it must go through the layer below it to get to the next layer.</a:t>
            </a:r>
          </a:p>
          <a:p>
            <a:pPr marL="1317376" marR="0" lvl="2" indent="-285750" algn="l" defTabSz="1031626"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chemeClr val="tx1"/>
                </a:solidFill>
                <a:effectLst/>
                <a:latin typeface="+mn-lt"/>
                <a:ea typeface="+mn-ea"/>
                <a:cs typeface="+mn-cs"/>
              </a:rPr>
              <a:t>So if you are moving from the presentation layer to the persistence layer and the presentation, business, and persistence layers are all closed, then you need to go through the business layer to get to the persistence layer.</a:t>
            </a:r>
            <a:br>
              <a:rPr lang="en-US" sz="1400" b="0" i="0" u="none" strike="noStrike" kern="1200" dirty="0">
                <a:solidFill>
                  <a:schemeClr val="tx1"/>
                </a:solidFill>
                <a:effectLst/>
                <a:latin typeface="+mn-lt"/>
                <a:ea typeface="+mn-ea"/>
                <a:cs typeface="+mn-cs"/>
              </a:rPr>
            </a:br>
            <a:r>
              <a:rPr lang="en-US" sz="1400" dirty="0">
                <a:solidFill>
                  <a:schemeClr val="tx1"/>
                </a:solidFill>
              </a:rPr>
              <a:t>Closed layers</a:t>
            </a:r>
            <a:r>
              <a:rPr lang="en-US" sz="1400" baseline="0" dirty="0">
                <a:solidFill>
                  <a:schemeClr val="tx1"/>
                </a:solidFill>
              </a:rPr>
              <a:t> means you must pass through them, open means you can skip over layers.</a:t>
            </a:r>
            <a:endParaRPr lang="en-US" sz="1400" b="0" i="0" u="none" strike="noStrike" kern="1200" dirty="0">
              <a:solidFill>
                <a:schemeClr val="tx1"/>
              </a:solidFill>
              <a:effectLst/>
              <a:latin typeface="+mn-lt"/>
              <a:ea typeface="+mn-ea"/>
              <a:cs typeface="+mn-cs"/>
            </a:endParaRPr>
          </a:p>
          <a:p>
            <a:pPr marL="801563" lvl="1"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Layers of isolation: when changes are made in one layer, they should not (usually) impact the other layers. This is related to the </a:t>
            </a:r>
            <a:r>
              <a:rPr lang="en-US" sz="1400" b="0" i="1" u="none" strike="noStrike" kern="1200" dirty="0">
                <a:solidFill>
                  <a:schemeClr val="tx1"/>
                </a:solidFill>
                <a:effectLst/>
                <a:latin typeface="+mn-lt"/>
                <a:ea typeface="+mn-ea"/>
                <a:cs typeface="+mn-cs"/>
              </a:rPr>
              <a:t>closed</a:t>
            </a:r>
            <a:r>
              <a:rPr lang="en-US" sz="1400" b="0" i="0" u="none" strike="noStrike" kern="1200" dirty="0">
                <a:solidFill>
                  <a:schemeClr val="tx1"/>
                </a:solidFill>
                <a:effectLst/>
                <a:latin typeface="+mn-lt"/>
                <a:ea typeface="+mn-ea"/>
                <a:cs typeface="+mn-cs"/>
              </a:rPr>
              <a:t> concept because if a layer is closed, it would not contain logic related to other layers. If it does not contain code related to other layers, then if changes are made to one layer, it would not impact the other layers.</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This makes layers independent of each other.</a:t>
            </a:r>
          </a:p>
          <a:p>
            <a:pPr marL="1317376" lvl="2" indent="-285750" rtl="0" fontAlgn="base">
              <a:buFont typeface="Arial" panose="020B0604020202020204" pitchFamily="34" charset="0"/>
              <a:buChar char="•"/>
            </a:pPr>
            <a:r>
              <a:rPr lang="en-US" sz="1400" b="0" i="0" u="none" strike="noStrike" kern="1200" dirty="0">
                <a:solidFill>
                  <a:schemeClr val="tx1"/>
                </a:solidFill>
                <a:effectLst/>
                <a:latin typeface="+mn-lt"/>
                <a:ea typeface="+mn-ea"/>
                <a:cs typeface="+mn-cs"/>
              </a:rPr>
              <a:t>If this concept were not in place, then the different layers would be tightly coupled, which makes making changes to the different layers much harder.</a:t>
            </a:r>
            <a:endParaRPr lang="en-US" sz="1400" dirty="0">
              <a:solidFill>
                <a:schemeClr val="bg2"/>
              </a:solidFill>
            </a:endParaRPr>
          </a:p>
          <a:p>
            <a:pPr marL="285750" lvl="0" indent="-2857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11537102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Independent of Frameworks</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Testable</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Independent of UI</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Independent of Database</a:t>
            </a:r>
          </a:p>
          <a:p>
            <a:pPr marL="285750" indent="-285750">
              <a:buFont typeface="Arial" panose="020B0604020202020204" pitchFamily="34" charset="0"/>
              <a:buChar char="•"/>
            </a:pPr>
            <a:r>
              <a:rPr lang="en-US" sz="1400" b="0" i="0" kern="1200" dirty="0">
                <a:solidFill>
                  <a:schemeClr val="tx1"/>
                </a:solidFill>
                <a:effectLst/>
                <a:latin typeface="+mn-lt"/>
                <a:ea typeface="+mn-ea"/>
                <a:cs typeface="+mn-cs"/>
              </a:rPr>
              <a:t>Independent of External Integrations</a:t>
            </a:r>
          </a:p>
          <a:p>
            <a:endParaRPr lang="en-US" sz="1400" b="0" i="0" kern="1200" dirty="0">
              <a:solidFill>
                <a:schemeClr val="tx1"/>
              </a:solidFill>
              <a:effectLst/>
              <a:latin typeface="+mn-lt"/>
              <a:ea typeface="+mn-ea"/>
              <a:cs typeface="+mn-cs"/>
            </a:endParaRPr>
          </a:p>
          <a:p>
            <a:r>
              <a:rPr lang="en-US" sz="1400" b="0" i="1" kern="1200" dirty="0">
                <a:solidFill>
                  <a:schemeClr val="tx1"/>
                </a:solidFill>
                <a:effectLst/>
                <a:latin typeface="+mn-lt"/>
                <a:ea typeface="+mn-ea"/>
                <a:cs typeface="+mn-cs"/>
              </a:rPr>
              <a:t>The Dependency Rule</a:t>
            </a:r>
            <a:r>
              <a:rPr lang="en-US" sz="1400" b="0" i="0" kern="1200" dirty="0">
                <a:solidFill>
                  <a:schemeClr val="tx1"/>
                </a:solidFill>
                <a:effectLst/>
                <a:latin typeface="+mn-lt"/>
                <a:ea typeface="+mn-ea"/>
                <a:cs typeface="+mn-cs"/>
              </a:rPr>
              <a:t>. This rule says that </a:t>
            </a:r>
            <a:r>
              <a:rPr lang="en-US" sz="1400" b="0" i="1" kern="1200" dirty="0">
                <a:solidFill>
                  <a:schemeClr val="tx1"/>
                </a:solidFill>
                <a:effectLst/>
                <a:latin typeface="+mn-lt"/>
                <a:ea typeface="+mn-ea"/>
                <a:cs typeface="+mn-cs"/>
              </a:rPr>
              <a:t>source code dependencies</a:t>
            </a:r>
            <a:r>
              <a:rPr lang="en-US" sz="1400" b="0" i="0" kern="1200" dirty="0">
                <a:solidFill>
                  <a:schemeClr val="tx1"/>
                </a:solidFill>
                <a:effectLst/>
                <a:latin typeface="+mn-lt"/>
                <a:ea typeface="+mn-ea"/>
                <a:cs typeface="+mn-cs"/>
              </a:rPr>
              <a:t> can only point </a:t>
            </a:r>
            <a:r>
              <a:rPr lang="en-US" sz="1400" b="0" i="1" kern="1200" dirty="0">
                <a:solidFill>
                  <a:schemeClr val="tx1"/>
                </a:solidFill>
                <a:effectLst/>
                <a:latin typeface="+mn-lt"/>
                <a:ea typeface="+mn-ea"/>
                <a:cs typeface="+mn-cs"/>
              </a:rPr>
              <a:t>inwards</a:t>
            </a:r>
            <a:r>
              <a:rPr lang="en-US" sz="1400" b="0" i="0" kern="1200" dirty="0">
                <a:solidFill>
                  <a:schemeClr val="tx1"/>
                </a:solidFill>
                <a:effectLst/>
                <a:latin typeface="+mn-lt"/>
                <a:ea typeface="+mn-ea"/>
                <a:cs typeface="+mn-cs"/>
              </a:rPr>
              <a:t>. </a:t>
            </a:r>
            <a:endParaRPr lang="en-US" dirty="0"/>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339284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My First Template</a:t>
            </a:r>
            <a:endParaRPr lang="en-US" dirty="0"/>
          </a:p>
        </p:txBody>
      </p:sp>
    </p:spTree>
    <p:extLst>
      <p:ext uri="{BB962C8B-B14F-4D97-AF65-F5344CB8AC3E}">
        <p14:creationId xmlns:p14="http://schemas.microsoft.com/office/powerpoint/2010/main" val="1977801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171450" indent="-171450">
              <a:buFont typeface="Arial" panose="020B0604020202020204" pitchFamily="34" charset="0"/>
              <a:buChar char="•"/>
            </a:pPr>
            <a:r>
              <a:rPr lang="en-US" sz="1400" dirty="0">
                <a:solidFill>
                  <a:schemeClr val="bg2"/>
                </a:solidFill>
              </a:rPr>
              <a:t>I’m going to go over some pros and cons of this pattern so you might be able to figure out if this architecture is a good fit for your project.</a:t>
            </a:r>
          </a:p>
          <a:p>
            <a:pPr marL="171450" indent="-171450">
              <a:buFont typeface="Arial" panose="020B0604020202020204" pitchFamily="34" charset="0"/>
              <a:buChar char="•"/>
            </a:pPr>
            <a:r>
              <a:rPr lang="en-US" sz="1400" dirty="0">
                <a:solidFill>
                  <a:schemeClr val="bg2"/>
                </a:solidFill>
              </a:rPr>
              <a:t>Pro’s and Cons:</a:t>
            </a:r>
          </a:p>
          <a:p>
            <a:pPr marL="687263" lvl="1" indent="-171450">
              <a:buFont typeface="Arial" panose="020B0604020202020204" pitchFamily="34" charset="0"/>
              <a:buChar char="•"/>
            </a:pPr>
            <a:r>
              <a:rPr lang="en-US" sz="1400" dirty="0">
                <a:solidFill>
                  <a:schemeClr val="bg2"/>
                </a:solidFill>
              </a:rPr>
              <a:t>General purpose pattern</a:t>
            </a:r>
          </a:p>
          <a:p>
            <a:pPr marL="687263" lvl="1" indent="-171450">
              <a:buFont typeface="Arial" panose="020B0604020202020204" pitchFamily="34" charset="0"/>
              <a:buChar char="•"/>
            </a:pPr>
            <a:r>
              <a:rPr lang="en-US" sz="1400" dirty="0">
                <a:solidFill>
                  <a:schemeClr val="bg2"/>
                </a:solidFill>
              </a:rPr>
              <a:t>A good starter architecture for a new application (may not know best pattern to use)</a:t>
            </a:r>
          </a:p>
          <a:p>
            <a:pPr marL="687263" lvl="1" indent="-171450">
              <a:buFont typeface="Arial" panose="020B0604020202020204" pitchFamily="34" charset="0"/>
              <a:buChar char="•"/>
            </a:pPr>
            <a:r>
              <a:rPr lang="en-US" sz="1400" dirty="0">
                <a:solidFill>
                  <a:schemeClr val="bg2"/>
                </a:solidFill>
              </a:rPr>
              <a:t>It’s familiar and well known</a:t>
            </a:r>
          </a:p>
          <a:p>
            <a:pPr marL="687263" lvl="1" indent="-171450">
              <a:buFont typeface="Arial" panose="020B0604020202020204" pitchFamily="34" charset="0"/>
              <a:buChar char="•"/>
            </a:pPr>
            <a:r>
              <a:rPr lang="en-US" sz="1400" dirty="0">
                <a:solidFill>
                  <a:schemeClr val="bg2"/>
                </a:solidFill>
              </a:rPr>
              <a:t>Nothing inherently bad</a:t>
            </a:r>
          </a:p>
          <a:p>
            <a:pPr marL="171450" indent="-171450">
              <a:buFont typeface="Arial" panose="020B0604020202020204" pitchFamily="34" charset="0"/>
              <a:buChar char="•"/>
            </a:pPr>
            <a:r>
              <a:rPr lang="en-US" sz="1400" dirty="0">
                <a:solidFill>
                  <a:schemeClr val="bg2"/>
                </a:solidFill>
              </a:rPr>
              <a:t>Watch out for Sinkhole anti-pattern</a:t>
            </a:r>
          </a:p>
          <a:p>
            <a:pPr marL="687263" lvl="1" indent="-171450">
              <a:buFont typeface="Arial" panose="020B0604020202020204" pitchFamily="34" charset="0"/>
              <a:buChar char="•"/>
            </a:pPr>
            <a:r>
              <a:rPr lang="en-US" sz="1400" dirty="0">
                <a:solidFill>
                  <a:schemeClr val="bg2"/>
                </a:solidFill>
              </a:rPr>
              <a:t>Requests flow through layers which are a pass through (no logic)</a:t>
            </a:r>
          </a:p>
          <a:p>
            <a:pPr marL="687263" lvl="1" indent="-171450">
              <a:buFont typeface="Arial" panose="020B0604020202020204" pitchFamily="34" charset="0"/>
              <a:buChar char="•"/>
            </a:pPr>
            <a:r>
              <a:rPr lang="en-US" sz="1400" dirty="0">
                <a:solidFill>
                  <a:schemeClr val="bg2"/>
                </a:solidFill>
              </a:rPr>
              <a:t>Ex. Getting customer data for a user. Presentation calls database, so it passes through the business and persistence layer and does nothing (no logic).</a:t>
            </a:r>
          </a:p>
          <a:p>
            <a:pPr marL="687263" lvl="1" indent="-171450">
              <a:buFont typeface="Arial" panose="020B0604020202020204" pitchFamily="34" charset="0"/>
              <a:buChar char="•"/>
            </a:pPr>
            <a:r>
              <a:rPr lang="en-US" sz="1400" dirty="0">
                <a:solidFill>
                  <a:schemeClr val="bg2"/>
                </a:solidFill>
              </a:rPr>
              <a:t>Think 80/20 rule with sink-hole (having</a:t>
            </a:r>
            <a:r>
              <a:rPr lang="en-US" sz="1400" baseline="0" dirty="0">
                <a:solidFill>
                  <a:schemeClr val="bg2"/>
                </a:solidFill>
              </a:rPr>
              <a:t> only 20% of calls be pass through and 80% having some business logic)</a:t>
            </a:r>
          </a:p>
          <a:p>
            <a:pPr marL="1203076" lvl="2" indent="-171450">
              <a:buFont typeface="Arial" panose="020B0604020202020204" pitchFamily="34" charset="0"/>
              <a:buChar char="•"/>
            </a:pPr>
            <a:r>
              <a:rPr lang="en-US" sz="1400" baseline="0" dirty="0">
                <a:solidFill>
                  <a:schemeClr val="bg2"/>
                </a:solidFill>
              </a:rPr>
              <a:t>If 80 % is pass through consider opening up your layers so they can skip a layer.</a:t>
            </a:r>
          </a:p>
          <a:p>
            <a:pPr marL="1718889" lvl="3" indent="-171450">
              <a:buFont typeface="Arial" panose="020B0604020202020204" pitchFamily="34" charset="0"/>
              <a:buChar char="•"/>
            </a:pPr>
            <a:r>
              <a:rPr lang="en-US" sz="1400" baseline="0" dirty="0">
                <a:solidFill>
                  <a:schemeClr val="bg2"/>
                </a:solidFill>
              </a:rPr>
              <a:t>Will make changing code harder</a:t>
            </a:r>
            <a:endParaRPr lang="en-US" sz="1400" dirty="0">
              <a:solidFill>
                <a:schemeClr val="bg2"/>
              </a:solidFill>
            </a:endParaRPr>
          </a:p>
          <a:p>
            <a:pPr marL="171450" indent="-171450">
              <a:buFont typeface="Arial" panose="020B0604020202020204" pitchFamily="34" charset="0"/>
              <a:buChar char="•"/>
            </a:pPr>
            <a:r>
              <a:rPr lang="en-US" sz="1400" dirty="0">
                <a:solidFill>
                  <a:schemeClr val="bg2"/>
                </a:solidFill>
              </a:rPr>
              <a:t>Best suited for Monolithic applications</a:t>
            </a:r>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2000079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Up next is…</a:t>
            </a:r>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4421302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6" name="Oval 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908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856054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Enter0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64552" y="1246790"/>
            <a:ext cx="1854144" cy="3225991"/>
          </a:xfrm>
          <a:prstGeom prst="downArrowCallout">
            <a:avLst>
              <a:gd name="adj1" fmla="val 17910"/>
              <a:gd name="adj2" fmla="val 8955"/>
              <a:gd name="adj3" fmla="val 6884"/>
              <a:gd name="adj4" fmla="val 9604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9" name="Picture Placeholder 7"/>
          <p:cNvSpPr>
            <a:spLocks noGrp="1"/>
          </p:cNvSpPr>
          <p:nvPr>
            <p:ph type="pic" sz="quarter" idx="13" hasCustomPrompt="1"/>
          </p:nvPr>
        </p:nvSpPr>
        <p:spPr>
          <a:xfrm>
            <a:off x="6635132" y="1246790"/>
            <a:ext cx="1854144" cy="3225991"/>
          </a:xfrm>
          <a:prstGeom prst="downArrowCallout">
            <a:avLst>
              <a:gd name="adj1" fmla="val 17910"/>
              <a:gd name="adj2" fmla="val 8955"/>
              <a:gd name="adj3" fmla="val 6884"/>
              <a:gd name="adj4" fmla="val 9604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animEffect transition="in" filter="fade">
                                      <p:cBhvr>
                                        <p:cTn id="11" dur="500"/>
                                        <p:tgtEl>
                                          <p:spTgt spid="10">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4" accel="50000" decel="50000"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additive="base">
                                        <p:cTn id="20" dur="500" fill="hold"/>
                                        <p:tgtEl>
                                          <p:spTgt spid="19"/>
                                        </p:tgtEl>
                                        <p:attrNameLst>
                                          <p:attrName>ppt_x</p:attrName>
                                        </p:attrNameLst>
                                      </p:cBhvr>
                                      <p:tavLst>
                                        <p:tav tm="0">
                                          <p:val>
                                            <p:strVal val="#ppt_x"/>
                                          </p:val>
                                        </p:tav>
                                        <p:tav tm="100000">
                                          <p:val>
                                            <p:strVal val="#ppt_x"/>
                                          </p:val>
                                        </p:tav>
                                      </p:tavLst>
                                    </p:anim>
                                    <p:anim calcmode="lin" valueType="num">
                                      <p:cBhvr additive="base">
                                        <p:cTn id="21"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build="p">
        <p:tmplLst>
          <p:tmpl lvl="1">
            <p:tnLst>
              <p:par>
                <p:cTn presetID="10" presetClass="entr" presetSubtype="0"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p:bldP spid="19"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nter03">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64552" y="1246790"/>
            <a:ext cx="1854144" cy="3225991"/>
          </a:xfrm>
          <a:prstGeom prst="downArrowCallout">
            <a:avLst>
              <a:gd name="adj1" fmla="val 17910"/>
              <a:gd name="adj2" fmla="val 8955"/>
              <a:gd name="adj3" fmla="val 6884"/>
              <a:gd name="adj4" fmla="val 9604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animEffect transition="in" filter="fade">
                                      <p:cBhvr>
                                        <p:cTn id="11" dur="500"/>
                                        <p:tgtEl>
                                          <p:spTgt spid="10">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build="p">
        <p:tmplLst>
          <p:tmpl lvl="1">
            <p:tnLst>
              <p:par>
                <p:cTn presetID="10" presetClass="entr" presetSubtype="0"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am01">
    <p:spTree>
      <p:nvGrpSpPr>
        <p:cNvPr id="1" name=""/>
        <p:cNvGrpSpPr/>
        <p:nvPr/>
      </p:nvGrpSpPr>
      <p:grpSpPr>
        <a:xfrm>
          <a:off x="0" y="0"/>
          <a:ext cx="0" cy="0"/>
          <a:chOff x="0" y="0"/>
          <a:chExt cx="0" cy="0"/>
        </a:xfrm>
      </p:grpSpPr>
      <p:sp>
        <p:nvSpPr>
          <p:cNvPr id="30" name="Text Placeholder 3"/>
          <p:cNvSpPr>
            <a:spLocks noGrp="1"/>
          </p:cNvSpPr>
          <p:nvPr>
            <p:ph type="body" sz="half" idx="16"/>
          </p:nvPr>
        </p:nvSpPr>
        <p:spPr>
          <a:xfrm>
            <a:off x="867991" y="3001502"/>
            <a:ext cx="1421516" cy="381730"/>
          </a:xfrm>
          <a:prstGeom prst="rect">
            <a:avLst/>
          </a:prstGeom>
        </p:spPr>
        <p:txBody>
          <a:bodyPr wrap="square" lIns="0" tIns="0" rIns="0" bIns="0" anchor="t">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1" name="Picture Placeholder 7"/>
          <p:cNvSpPr>
            <a:spLocks noGrp="1"/>
          </p:cNvSpPr>
          <p:nvPr>
            <p:ph type="pic" sz="quarter" idx="10" hasCustomPrompt="1"/>
          </p:nvPr>
        </p:nvSpPr>
        <p:spPr>
          <a:xfrm>
            <a:off x="867991" y="1472626"/>
            <a:ext cx="1421516" cy="1421092"/>
          </a:xfrm>
          <a:prstGeom prst="ellipse">
            <a:avLst/>
          </a:prstGeom>
          <a:ln w="28575">
            <a:solidFill>
              <a:schemeClr val="accent1"/>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2" name="Text Placeholder 3"/>
          <p:cNvSpPr>
            <a:spLocks noGrp="1"/>
          </p:cNvSpPr>
          <p:nvPr>
            <p:ph type="body" sz="half" idx="15"/>
          </p:nvPr>
        </p:nvSpPr>
        <p:spPr>
          <a:xfrm>
            <a:off x="727168" y="3414419"/>
            <a:ext cx="1703163" cy="923330"/>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33" name="Text Placeholder 3"/>
          <p:cNvSpPr>
            <a:spLocks noGrp="1"/>
          </p:cNvSpPr>
          <p:nvPr>
            <p:ph type="body" sz="half" idx="17"/>
          </p:nvPr>
        </p:nvSpPr>
        <p:spPr>
          <a:xfrm>
            <a:off x="2822643" y="3001502"/>
            <a:ext cx="1421516" cy="381730"/>
          </a:xfrm>
          <a:prstGeom prst="rect">
            <a:avLst/>
          </a:prstGeom>
        </p:spPr>
        <p:txBody>
          <a:bodyPr wrap="square" lIns="0" tIns="0" rIns="0" bIns="0" anchor="t">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4" name="Picture Placeholder 7"/>
          <p:cNvSpPr>
            <a:spLocks noGrp="1"/>
          </p:cNvSpPr>
          <p:nvPr>
            <p:ph type="pic" sz="quarter" idx="18" hasCustomPrompt="1"/>
          </p:nvPr>
        </p:nvSpPr>
        <p:spPr>
          <a:xfrm>
            <a:off x="2822643" y="1472626"/>
            <a:ext cx="1421516" cy="1421092"/>
          </a:xfrm>
          <a:prstGeom prst="ellipse">
            <a:avLst/>
          </a:prstGeom>
          <a:ln w="28575">
            <a:solidFill>
              <a:schemeClr val="accent2"/>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5" name="Text Placeholder 3"/>
          <p:cNvSpPr>
            <a:spLocks noGrp="1"/>
          </p:cNvSpPr>
          <p:nvPr>
            <p:ph type="body" sz="half" idx="19"/>
          </p:nvPr>
        </p:nvSpPr>
        <p:spPr>
          <a:xfrm>
            <a:off x="2681820" y="3414419"/>
            <a:ext cx="1703163" cy="923330"/>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36" name="Text Placeholder 3"/>
          <p:cNvSpPr>
            <a:spLocks noGrp="1"/>
          </p:cNvSpPr>
          <p:nvPr>
            <p:ph type="body" sz="half" idx="20"/>
          </p:nvPr>
        </p:nvSpPr>
        <p:spPr>
          <a:xfrm>
            <a:off x="4829092" y="3001502"/>
            <a:ext cx="1421516" cy="381730"/>
          </a:xfrm>
          <a:prstGeom prst="rect">
            <a:avLst/>
          </a:prstGeom>
        </p:spPr>
        <p:txBody>
          <a:bodyPr wrap="square" lIns="0" tIns="0" rIns="0" bIns="0" anchor="t">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7" name="Picture Placeholder 7"/>
          <p:cNvSpPr>
            <a:spLocks noGrp="1"/>
          </p:cNvSpPr>
          <p:nvPr>
            <p:ph type="pic" sz="quarter" idx="21" hasCustomPrompt="1"/>
          </p:nvPr>
        </p:nvSpPr>
        <p:spPr>
          <a:xfrm>
            <a:off x="4829092" y="1472626"/>
            <a:ext cx="1421516" cy="1421092"/>
          </a:xfrm>
          <a:prstGeom prst="ellipse">
            <a:avLst/>
          </a:prstGeom>
          <a:ln w="28575">
            <a:solidFill>
              <a:schemeClr val="accent3"/>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8" name="Text Placeholder 3"/>
          <p:cNvSpPr>
            <a:spLocks noGrp="1"/>
          </p:cNvSpPr>
          <p:nvPr>
            <p:ph type="body" sz="half" idx="22"/>
          </p:nvPr>
        </p:nvSpPr>
        <p:spPr>
          <a:xfrm>
            <a:off x="4688269" y="3414419"/>
            <a:ext cx="1703163" cy="923330"/>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39" name="Text Placeholder 3"/>
          <p:cNvSpPr>
            <a:spLocks noGrp="1"/>
          </p:cNvSpPr>
          <p:nvPr>
            <p:ph type="body" sz="half" idx="23"/>
          </p:nvPr>
        </p:nvSpPr>
        <p:spPr>
          <a:xfrm>
            <a:off x="6835350" y="3001502"/>
            <a:ext cx="1421516" cy="381730"/>
          </a:xfrm>
          <a:prstGeom prst="rect">
            <a:avLst/>
          </a:prstGeom>
        </p:spPr>
        <p:txBody>
          <a:bodyPr wrap="square" lIns="0" tIns="0" rIns="0" bIns="0" anchor="t">
            <a:noAutofit/>
          </a:bodyPr>
          <a:lstStyle>
            <a:lvl1pPr marL="0" indent="0" algn="ctr">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40" name="Picture Placeholder 7"/>
          <p:cNvSpPr>
            <a:spLocks noGrp="1"/>
          </p:cNvSpPr>
          <p:nvPr>
            <p:ph type="pic" sz="quarter" idx="24" hasCustomPrompt="1"/>
          </p:nvPr>
        </p:nvSpPr>
        <p:spPr>
          <a:xfrm>
            <a:off x="6835350" y="1472626"/>
            <a:ext cx="1421516" cy="1421092"/>
          </a:xfrm>
          <a:prstGeom prst="ellipse">
            <a:avLst/>
          </a:prstGeom>
          <a:ln w="28575">
            <a:solidFill>
              <a:schemeClr val="accent4"/>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41" name="Text Placeholder 3"/>
          <p:cNvSpPr>
            <a:spLocks noGrp="1"/>
          </p:cNvSpPr>
          <p:nvPr>
            <p:ph type="body" sz="half" idx="25"/>
          </p:nvPr>
        </p:nvSpPr>
        <p:spPr>
          <a:xfrm>
            <a:off x="6694527" y="3414419"/>
            <a:ext cx="1703163" cy="923330"/>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22" presetClass="entr" presetSubtype="4" fill="hold" grpId="0" nodeType="afterEffect" nodePh="1">
                                  <p:stCondLst>
                                    <p:cond delay="0"/>
                                  </p:stCondLst>
                                  <p:endCondLst>
                                    <p:cond evt="begin" delay="0">
                                      <p:tn val="19"/>
                                    </p:cond>
                                  </p:endCondLst>
                                  <p:childTnLst>
                                    <p:set>
                                      <p:cBhvr>
                                        <p:cTn id="20" dur="1" fill="hold">
                                          <p:stCondLst>
                                            <p:cond delay="0"/>
                                          </p:stCondLst>
                                        </p:cTn>
                                        <p:tgtEl>
                                          <p:spTgt spid="30">
                                            <p:txEl>
                                              <p:pRg st="0" end="0"/>
                                            </p:txEl>
                                          </p:spTgt>
                                        </p:tgtEl>
                                        <p:attrNameLst>
                                          <p:attrName>style.visibility</p:attrName>
                                        </p:attrNameLst>
                                      </p:cBhvr>
                                      <p:to>
                                        <p:strVal val="visible"/>
                                      </p:to>
                                    </p:set>
                                    <p:animEffect transition="in" filter="wipe(down)">
                                      <p:cBhvr>
                                        <p:cTn id="21" dur="500"/>
                                        <p:tgtEl>
                                          <p:spTgt spid="30">
                                            <p:txEl>
                                              <p:pRg st="0" end="0"/>
                                            </p:txEl>
                                          </p:spTgt>
                                        </p:tgtEl>
                                      </p:cBhvr>
                                    </p:animEffect>
                                  </p:childTnLst>
                                </p:cTn>
                              </p:par>
                            </p:childTnLst>
                          </p:cTn>
                        </p:par>
                        <p:par>
                          <p:cTn id="22" fill="hold">
                            <p:stCondLst>
                              <p:cond delay="2000"/>
                            </p:stCondLst>
                            <p:childTnLst>
                              <p:par>
                                <p:cTn id="23" presetID="2" presetClass="entr" presetSubtype="4" accel="50000" decel="50000" fill="hold" grpId="0" nodeType="afterEffect" nodePh="1">
                                  <p:stCondLst>
                                    <p:cond delay="0"/>
                                  </p:stCondLst>
                                  <p:endCondLst>
                                    <p:cond evt="begin" delay="0">
                                      <p:tn val="23"/>
                                    </p:cond>
                                  </p:endCondLst>
                                  <p:childTnLst>
                                    <p:set>
                                      <p:cBhvr>
                                        <p:cTn id="24" dur="1" fill="hold">
                                          <p:stCondLst>
                                            <p:cond delay="0"/>
                                          </p:stCondLst>
                                        </p:cTn>
                                        <p:tgtEl>
                                          <p:spTgt spid="32">
                                            <p:txEl>
                                              <p:pRg st="0" end="0"/>
                                            </p:txEl>
                                          </p:spTgt>
                                        </p:tgtEl>
                                        <p:attrNameLst>
                                          <p:attrName>style.visibility</p:attrName>
                                        </p:attrNameLst>
                                      </p:cBhvr>
                                      <p:to>
                                        <p:strVal val="visible"/>
                                      </p:to>
                                    </p:set>
                                    <p:anim calcmode="lin" valueType="num">
                                      <p:cBhvr additive="base">
                                        <p:cTn id="25"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53" presetClass="entr" presetSubtype="0" fill="hold" grpId="0" nodeType="afterEffect">
                                  <p:stCondLst>
                                    <p:cond delay="0"/>
                                  </p:stCondLst>
                                  <p:childTnLst>
                                    <p:set>
                                      <p:cBhvr>
                                        <p:cTn id="29" dur="1" fill="hold">
                                          <p:stCondLst>
                                            <p:cond delay="0"/>
                                          </p:stCondLst>
                                        </p:cTn>
                                        <p:tgtEl>
                                          <p:spTgt spid="34"/>
                                        </p:tgtEl>
                                        <p:attrNameLst>
                                          <p:attrName>style.visibility</p:attrName>
                                        </p:attrNameLst>
                                      </p:cBhvr>
                                      <p:to>
                                        <p:strVal val="visible"/>
                                      </p:to>
                                    </p:set>
                                    <p:anim calcmode="lin" valueType="num">
                                      <p:cBhvr>
                                        <p:cTn id="30" dur="500" fill="hold"/>
                                        <p:tgtEl>
                                          <p:spTgt spid="34"/>
                                        </p:tgtEl>
                                        <p:attrNameLst>
                                          <p:attrName>ppt_w</p:attrName>
                                        </p:attrNameLst>
                                      </p:cBhvr>
                                      <p:tavLst>
                                        <p:tav tm="0">
                                          <p:val>
                                            <p:fltVal val="0"/>
                                          </p:val>
                                        </p:tav>
                                        <p:tav tm="100000">
                                          <p:val>
                                            <p:strVal val="#ppt_w"/>
                                          </p:val>
                                        </p:tav>
                                      </p:tavLst>
                                    </p:anim>
                                    <p:anim calcmode="lin" valueType="num">
                                      <p:cBhvr>
                                        <p:cTn id="31" dur="500" fill="hold"/>
                                        <p:tgtEl>
                                          <p:spTgt spid="34"/>
                                        </p:tgtEl>
                                        <p:attrNameLst>
                                          <p:attrName>ppt_h</p:attrName>
                                        </p:attrNameLst>
                                      </p:cBhvr>
                                      <p:tavLst>
                                        <p:tav tm="0">
                                          <p:val>
                                            <p:fltVal val="0"/>
                                          </p:val>
                                        </p:tav>
                                        <p:tav tm="100000">
                                          <p:val>
                                            <p:strVal val="#ppt_h"/>
                                          </p:val>
                                        </p:tav>
                                      </p:tavLst>
                                    </p:anim>
                                    <p:animEffect transition="in" filter="fade">
                                      <p:cBhvr>
                                        <p:cTn id="32" dur="500"/>
                                        <p:tgtEl>
                                          <p:spTgt spid="34"/>
                                        </p:tgtEl>
                                      </p:cBhvr>
                                    </p:animEffect>
                                  </p:childTnLst>
                                </p:cTn>
                              </p:par>
                            </p:childTnLst>
                          </p:cTn>
                        </p:par>
                        <p:par>
                          <p:cTn id="33" fill="hold">
                            <p:stCondLst>
                              <p:cond delay="3000"/>
                            </p:stCondLst>
                            <p:childTnLst>
                              <p:par>
                                <p:cTn id="34" presetID="22" presetClass="entr" presetSubtype="4" fill="hold" grpId="0" nodeType="afterEffect" nodePh="1">
                                  <p:stCondLst>
                                    <p:cond delay="0"/>
                                  </p:stCondLst>
                                  <p:endCondLst>
                                    <p:cond evt="begin" delay="0">
                                      <p:tn val="34"/>
                                    </p:cond>
                                  </p:endCondLst>
                                  <p:childTnLst>
                                    <p:set>
                                      <p:cBhvr>
                                        <p:cTn id="35" dur="1" fill="hold">
                                          <p:stCondLst>
                                            <p:cond delay="0"/>
                                          </p:stCondLst>
                                        </p:cTn>
                                        <p:tgtEl>
                                          <p:spTgt spid="33">
                                            <p:txEl>
                                              <p:pRg st="0" end="0"/>
                                            </p:txEl>
                                          </p:spTgt>
                                        </p:tgtEl>
                                        <p:attrNameLst>
                                          <p:attrName>style.visibility</p:attrName>
                                        </p:attrNameLst>
                                      </p:cBhvr>
                                      <p:to>
                                        <p:strVal val="visible"/>
                                      </p:to>
                                    </p:set>
                                    <p:animEffect transition="in" filter="wipe(down)">
                                      <p:cBhvr>
                                        <p:cTn id="36" dur="500"/>
                                        <p:tgtEl>
                                          <p:spTgt spid="33">
                                            <p:txEl>
                                              <p:pRg st="0" end="0"/>
                                            </p:txEl>
                                          </p:spTgt>
                                        </p:tgtEl>
                                      </p:cBhvr>
                                    </p:animEffect>
                                  </p:childTnLst>
                                </p:cTn>
                              </p:par>
                            </p:childTnLst>
                          </p:cTn>
                        </p:par>
                        <p:par>
                          <p:cTn id="37" fill="hold">
                            <p:stCondLst>
                              <p:cond delay="3500"/>
                            </p:stCondLst>
                            <p:childTnLst>
                              <p:par>
                                <p:cTn id="38" presetID="2" presetClass="entr" presetSubtype="4" accel="50000" decel="50000" fill="hold" grpId="0" nodeType="afterEffect" nodePh="1">
                                  <p:stCondLst>
                                    <p:cond delay="0"/>
                                  </p:stCondLst>
                                  <p:endCondLst>
                                    <p:cond evt="begin" delay="0">
                                      <p:tn val="38"/>
                                    </p:cond>
                                  </p:endCondLst>
                                  <p:childTnLst>
                                    <p:set>
                                      <p:cBhvr>
                                        <p:cTn id="39" dur="1" fill="hold">
                                          <p:stCondLst>
                                            <p:cond delay="0"/>
                                          </p:stCondLst>
                                        </p:cTn>
                                        <p:tgtEl>
                                          <p:spTgt spid="35">
                                            <p:txEl>
                                              <p:pRg st="0" end="0"/>
                                            </p:txEl>
                                          </p:spTgt>
                                        </p:tgtEl>
                                        <p:attrNameLst>
                                          <p:attrName>style.visibility</p:attrName>
                                        </p:attrNameLst>
                                      </p:cBhvr>
                                      <p:to>
                                        <p:strVal val="visible"/>
                                      </p:to>
                                    </p:set>
                                    <p:anim calcmode="lin" valueType="num">
                                      <p:cBhvr additive="base">
                                        <p:cTn id="40"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42" fill="hold">
                            <p:stCondLst>
                              <p:cond delay="4000"/>
                            </p:stCondLst>
                            <p:childTnLst>
                              <p:par>
                                <p:cTn id="43" presetID="53" presetClass="entr" presetSubtype="0" fill="hold" grpId="0" nodeType="afterEffect">
                                  <p:stCondLst>
                                    <p:cond delay="0"/>
                                  </p:stCondLst>
                                  <p:childTnLst>
                                    <p:set>
                                      <p:cBhvr>
                                        <p:cTn id="44" dur="1" fill="hold">
                                          <p:stCondLst>
                                            <p:cond delay="0"/>
                                          </p:stCondLst>
                                        </p:cTn>
                                        <p:tgtEl>
                                          <p:spTgt spid="37"/>
                                        </p:tgtEl>
                                        <p:attrNameLst>
                                          <p:attrName>style.visibility</p:attrName>
                                        </p:attrNameLst>
                                      </p:cBhvr>
                                      <p:to>
                                        <p:strVal val="visible"/>
                                      </p:to>
                                    </p:set>
                                    <p:anim calcmode="lin" valueType="num">
                                      <p:cBhvr>
                                        <p:cTn id="45" dur="500" fill="hold"/>
                                        <p:tgtEl>
                                          <p:spTgt spid="37"/>
                                        </p:tgtEl>
                                        <p:attrNameLst>
                                          <p:attrName>ppt_w</p:attrName>
                                        </p:attrNameLst>
                                      </p:cBhvr>
                                      <p:tavLst>
                                        <p:tav tm="0">
                                          <p:val>
                                            <p:fltVal val="0"/>
                                          </p:val>
                                        </p:tav>
                                        <p:tav tm="100000">
                                          <p:val>
                                            <p:strVal val="#ppt_w"/>
                                          </p:val>
                                        </p:tav>
                                      </p:tavLst>
                                    </p:anim>
                                    <p:anim calcmode="lin" valueType="num">
                                      <p:cBhvr>
                                        <p:cTn id="46" dur="500" fill="hold"/>
                                        <p:tgtEl>
                                          <p:spTgt spid="37"/>
                                        </p:tgtEl>
                                        <p:attrNameLst>
                                          <p:attrName>ppt_h</p:attrName>
                                        </p:attrNameLst>
                                      </p:cBhvr>
                                      <p:tavLst>
                                        <p:tav tm="0">
                                          <p:val>
                                            <p:fltVal val="0"/>
                                          </p:val>
                                        </p:tav>
                                        <p:tav tm="100000">
                                          <p:val>
                                            <p:strVal val="#ppt_h"/>
                                          </p:val>
                                        </p:tav>
                                      </p:tavLst>
                                    </p:anim>
                                    <p:animEffect transition="in" filter="fade">
                                      <p:cBhvr>
                                        <p:cTn id="47" dur="500"/>
                                        <p:tgtEl>
                                          <p:spTgt spid="37"/>
                                        </p:tgtEl>
                                      </p:cBhvr>
                                    </p:animEffect>
                                  </p:childTnLst>
                                </p:cTn>
                              </p:par>
                            </p:childTnLst>
                          </p:cTn>
                        </p:par>
                        <p:par>
                          <p:cTn id="48" fill="hold">
                            <p:stCondLst>
                              <p:cond delay="4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36">
                                            <p:txEl>
                                              <p:pRg st="0" end="0"/>
                                            </p:txEl>
                                          </p:spTgt>
                                        </p:tgtEl>
                                        <p:attrNameLst>
                                          <p:attrName>style.visibility</p:attrName>
                                        </p:attrNameLst>
                                      </p:cBhvr>
                                      <p:to>
                                        <p:strVal val="visible"/>
                                      </p:to>
                                    </p:set>
                                    <p:animEffect transition="in" filter="wipe(down)">
                                      <p:cBhvr>
                                        <p:cTn id="51" dur="500"/>
                                        <p:tgtEl>
                                          <p:spTgt spid="36">
                                            <p:txEl>
                                              <p:pRg st="0" end="0"/>
                                            </p:txEl>
                                          </p:spTgt>
                                        </p:tgtEl>
                                      </p:cBhvr>
                                    </p:animEffect>
                                  </p:childTnLst>
                                </p:cTn>
                              </p:par>
                            </p:childTnLst>
                          </p:cTn>
                        </p:par>
                        <p:par>
                          <p:cTn id="52" fill="hold">
                            <p:stCondLst>
                              <p:cond delay="5000"/>
                            </p:stCondLst>
                            <p:childTnLst>
                              <p:par>
                                <p:cTn id="53" presetID="2" presetClass="entr" presetSubtype="4" accel="50000" decel="50000" fill="hold" grpId="0" nodeType="afterEffect" nodePh="1">
                                  <p:stCondLst>
                                    <p:cond delay="0"/>
                                  </p:stCondLst>
                                  <p:endCondLst>
                                    <p:cond evt="begin" delay="0">
                                      <p:tn val="53"/>
                                    </p:cond>
                                  </p:endCondLst>
                                  <p:childTnLst>
                                    <p:set>
                                      <p:cBhvr>
                                        <p:cTn id="54" dur="1" fill="hold">
                                          <p:stCondLst>
                                            <p:cond delay="0"/>
                                          </p:stCondLst>
                                        </p:cTn>
                                        <p:tgtEl>
                                          <p:spTgt spid="38">
                                            <p:txEl>
                                              <p:pRg st="0" end="0"/>
                                            </p:txEl>
                                          </p:spTgt>
                                        </p:tgtEl>
                                        <p:attrNameLst>
                                          <p:attrName>style.visibility</p:attrName>
                                        </p:attrNameLst>
                                      </p:cBhvr>
                                      <p:to>
                                        <p:strVal val="visible"/>
                                      </p:to>
                                    </p:set>
                                    <p:anim calcmode="lin" valueType="num">
                                      <p:cBhvr additive="base">
                                        <p:cTn id="55"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8">
                                            <p:txEl>
                                              <p:pRg st="0" end="0"/>
                                            </p:txEl>
                                          </p:spTgt>
                                        </p:tgtEl>
                                        <p:attrNameLst>
                                          <p:attrName>ppt_y</p:attrName>
                                        </p:attrNameLst>
                                      </p:cBhvr>
                                      <p:tavLst>
                                        <p:tav tm="0">
                                          <p:val>
                                            <p:strVal val="1+#ppt_h/2"/>
                                          </p:val>
                                        </p:tav>
                                        <p:tav tm="100000">
                                          <p:val>
                                            <p:strVal val="#ppt_y"/>
                                          </p:val>
                                        </p:tav>
                                      </p:tavLst>
                                    </p:anim>
                                  </p:childTnLst>
                                </p:cTn>
                              </p:par>
                            </p:childTnLst>
                          </p:cTn>
                        </p:par>
                        <p:par>
                          <p:cTn id="57" fill="hold">
                            <p:stCondLst>
                              <p:cond delay="5500"/>
                            </p:stCondLst>
                            <p:childTnLst>
                              <p:par>
                                <p:cTn id="58" presetID="53" presetClass="entr" presetSubtype="0" fill="hold" grpId="0" nodeType="afterEffect">
                                  <p:stCondLst>
                                    <p:cond delay="0"/>
                                  </p:stCondLst>
                                  <p:childTnLst>
                                    <p:set>
                                      <p:cBhvr>
                                        <p:cTn id="59" dur="1" fill="hold">
                                          <p:stCondLst>
                                            <p:cond delay="0"/>
                                          </p:stCondLst>
                                        </p:cTn>
                                        <p:tgtEl>
                                          <p:spTgt spid="40"/>
                                        </p:tgtEl>
                                        <p:attrNameLst>
                                          <p:attrName>style.visibility</p:attrName>
                                        </p:attrNameLst>
                                      </p:cBhvr>
                                      <p:to>
                                        <p:strVal val="visible"/>
                                      </p:to>
                                    </p:set>
                                    <p:anim calcmode="lin" valueType="num">
                                      <p:cBhvr>
                                        <p:cTn id="60" dur="500" fill="hold"/>
                                        <p:tgtEl>
                                          <p:spTgt spid="40"/>
                                        </p:tgtEl>
                                        <p:attrNameLst>
                                          <p:attrName>ppt_w</p:attrName>
                                        </p:attrNameLst>
                                      </p:cBhvr>
                                      <p:tavLst>
                                        <p:tav tm="0">
                                          <p:val>
                                            <p:fltVal val="0"/>
                                          </p:val>
                                        </p:tav>
                                        <p:tav tm="100000">
                                          <p:val>
                                            <p:strVal val="#ppt_w"/>
                                          </p:val>
                                        </p:tav>
                                      </p:tavLst>
                                    </p:anim>
                                    <p:anim calcmode="lin" valueType="num">
                                      <p:cBhvr>
                                        <p:cTn id="61" dur="500" fill="hold"/>
                                        <p:tgtEl>
                                          <p:spTgt spid="40"/>
                                        </p:tgtEl>
                                        <p:attrNameLst>
                                          <p:attrName>ppt_h</p:attrName>
                                        </p:attrNameLst>
                                      </p:cBhvr>
                                      <p:tavLst>
                                        <p:tav tm="0">
                                          <p:val>
                                            <p:fltVal val="0"/>
                                          </p:val>
                                        </p:tav>
                                        <p:tav tm="100000">
                                          <p:val>
                                            <p:strVal val="#ppt_h"/>
                                          </p:val>
                                        </p:tav>
                                      </p:tavLst>
                                    </p:anim>
                                    <p:animEffect transition="in" filter="fade">
                                      <p:cBhvr>
                                        <p:cTn id="62" dur="500"/>
                                        <p:tgtEl>
                                          <p:spTgt spid="40"/>
                                        </p:tgtEl>
                                      </p:cBhvr>
                                    </p:animEffect>
                                  </p:childTnLst>
                                </p:cTn>
                              </p:par>
                            </p:childTnLst>
                          </p:cTn>
                        </p:par>
                        <p:par>
                          <p:cTn id="63" fill="hold">
                            <p:stCondLst>
                              <p:cond delay="60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39">
                                            <p:txEl>
                                              <p:pRg st="0" end="0"/>
                                            </p:txEl>
                                          </p:spTgt>
                                        </p:tgtEl>
                                        <p:attrNameLst>
                                          <p:attrName>style.visibility</p:attrName>
                                        </p:attrNameLst>
                                      </p:cBhvr>
                                      <p:to>
                                        <p:strVal val="visible"/>
                                      </p:to>
                                    </p:set>
                                    <p:animEffect transition="in" filter="wipe(down)">
                                      <p:cBhvr>
                                        <p:cTn id="66" dur="500"/>
                                        <p:tgtEl>
                                          <p:spTgt spid="39">
                                            <p:txEl>
                                              <p:pRg st="0" end="0"/>
                                            </p:txEl>
                                          </p:spTgt>
                                        </p:tgtEl>
                                      </p:cBhvr>
                                    </p:animEffect>
                                  </p:childTnLst>
                                </p:cTn>
                              </p:par>
                            </p:childTnLst>
                          </p:cTn>
                        </p:par>
                        <p:par>
                          <p:cTn id="67" fill="hold">
                            <p:stCondLst>
                              <p:cond delay="6500"/>
                            </p:stCondLst>
                            <p:childTnLst>
                              <p:par>
                                <p:cTn id="68" presetID="2" presetClass="entr" presetSubtype="4" accel="50000" decel="50000" fill="hold" grpId="0" nodeType="afterEffect" nodePh="1">
                                  <p:stCondLst>
                                    <p:cond delay="0"/>
                                  </p:stCondLst>
                                  <p:endCondLst>
                                    <p:cond evt="begin" delay="0">
                                      <p:tn val="68"/>
                                    </p:cond>
                                  </p:endCondLst>
                                  <p:childTnLst>
                                    <p:set>
                                      <p:cBhvr>
                                        <p:cTn id="69" dur="1" fill="hold">
                                          <p:stCondLst>
                                            <p:cond delay="0"/>
                                          </p:stCondLst>
                                        </p:cTn>
                                        <p:tgtEl>
                                          <p:spTgt spid="41">
                                            <p:txEl>
                                              <p:pRg st="0" end="0"/>
                                            </p:txEl>
                                          </p:spTgt>
                                        </p:tgtEl>
                                        <p:attrNameLst>
                                          <p:attrName>style.visibility</p:attrName>
                                        </p:attrNameLst>
                                      </p:cBhvr>
                                      <p:to>
                                        <p:strVal val="visible"/>
                                      </p:to>
                                    </p:set>
                                    <p:anim calcmode="lin" valueType="num">
                                      <p:cBhvr additive="base">
                                        <p:cTn id="70" dur="500" fill="hold"/>
                                        <p:tgtEl>
                                          <p:spTgt spid="41">
                                            <p:txEl>
                                              <p:pRg st="0" end="0"/>
                                            </p:txEl>
                                          </p:spTgt>
                                        </p:tgtEl>
                                        <p:attrNameLst>
                                          <p:attrName>ppt_x</p:attrName>
                                        </p:attrNameLst>
                                      </p:cBhvr>
                                      <p:tavLst>
                                        <p:tav tm="0">
                                          <p:val>
                                            <p:strVal val="#ppt_x"/>
                                          </p:val>
                                        </p:tav>
                                        <p:tav tm="100000">
                                          <p:val>
                                            <p:strVal val="#ppt_x"/>
                                          </p:val>
                                        </p:tav>
                                      </p:tavLst>
                                    </p:anim>
                                    <p:anim calcmode="lin" valueType="num">
                                      <p:cBhvr additive="base">
                                        <p:cTn id="71" dur="500" fill="hold"/>
                                        <p:tgtEl>
                                          <p:spTgt spid="4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0"/>
                        </p:tgtEl>
                        <p:attrNameLst>
                          <p:attrName>style.visibility</p:attrName>
                        </p:attrNameLst>
                      </p:cBhvr>
                      <p:to>
                        <p:strVal val="visible"/>
                      </p:to>
                    </p:set>
                    <p:animEffect transition="in" filter="wipe(down)">
                      <p:cBhvr>
                        <p:cTn dur="500"/>
                        <p:tgtEl>
                          <p:spTgt spid="30"/>
                        </p:tgtEl>
                      </p:cBhvr>
                    </p:animEffect>
                  </p:childTnLst>
                </p:cTn>
              </p:par>
            </p:tnLst>
          </p:tmpl>
        </p:tmplLst>
      </p:bldP>
      <p:bldP spid="31" grpId="0" animBg="1"/>
      <p:bldP spid="3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3"/>
                        </p:tgtEl>
                        <p:attrNameLst>
                          <p:attrName>style.visibility</p:attrName>
                        </p:attrNameLst>
                      </p:cBhvr>
                      <p:to>
                        <p:strVal val="visible"/>
                      </p:to>
                    </p:set>
                    <p:animEffect transition="in" filter="wipe(down)">
                      <p:cBhvr>
                        <p:cTn dur="500"/>
                        <p:tgtEl>
                          <p:spTgt spid="33"/>
                        </p:tgtEl>
                      </p:cBhvr>
                    </p:animEffect>
                  </p:childTnLst>
                </p:cTn>
              </p:par>
            </p:tnLst>
          </p:tmpl>
        </p:tmplLst>
      </p:bldP>
      <p:bldP spid="34" grpId="0" animBg="1"/>
      <p:bldP spid="35"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P spid="3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6"/>
                        </p:tgtEl>
                        <p:attrNameLst>
                          <p:attrName>style.visibility</p:attrName>
                        </p:attrNameLst>
                      </p:cBhvr>
                      <p:to>
                        <p:strVal val="visible"/>
                      </p:to>
                    </p:set>
                    <p:animEffect transition="in" filter="wipe(down)">
                      <p:cBhvr>
                        <p:cTn dur="500"/>
                        <p:tgtEl>
                          <p:spTgt spid="36"/>
                        </p:tgtEl>
                      </p:cBhvr>
                    </p:animEffect>
                  </p:childTnLst>
                </p:cTn>
              </p:par>
            </p:tnLst>
          </p:tmpl>
        </p:tmplLst>
      </p:bldP>
      <p:bldP spid="37" grpId="0" animBg="1"/>
      <p:bldP spid="3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ppt_x"/>
                          </p:val>
                        </p:tav>
                        <p:tav tm="100000">
                          <p:val>
                            <p:strVal val="#ppt_x"/>
                          </p:val>
                        </p:tav>
                      </p:tavLst>
                    </p:anim>
                    <p:anim calcmode="lin" valueType="num">
                      <p:cBhvr additive="base">
                        <p:cTn dur="500" fill="hold"/>
                        <p:tgtEl>
                          <p:spTgt spid="38"/>
                        </p:tgtEl>
                        <p:attrNameLst>
                          <p:attrName>ppt_y</p:attrName>
                        </p:attrNameLst>
                      </p:cBhvr>
                      <p:tavLst>
                        <p:tav tm="0">
                          <p:val>
                            <p:strVal val="1+#ppt_h/2"/>
                          </p:val>
                        </p:tav>
                        <p:tav tm="100000">
                          <p:val>
                            <p:strVal val="#ppt_y"/>
                          </p:val>
                        </p:tav>
                      </p:tavLst>
                    </p:anim>
                  </p:childTnLst>
                </p:cTn>
              </p:par>
            </p:tnLst>
          </p:tmpl>
        </p:tmplLst>
      </p:bldP>
      <p:bldP spid="3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9"/>
                        </p:tgtEl>
                        <p:attrNameLst>
                          <p:attrName>style.visibility</p:attrName>
                        </p:attrNameLst>
                      </p:cBhvr>
                      <p:to>
                        <p:strVal val="visible"/>
                      </p:to>
                    </p:set>
                    <p:animEffect transition="in" filter="wipe(down)">
                      <p:cBhvr>
                        <p:cTn dur="500"/>
                        <p:tgtEl>
                          <p:spTgt spid="39"/>
                        </p:tgtEl>
                      </p:cBhvr>
                    </p:animEffect>
                  </p:childTnLst>
                </p:cTn>
              </p:par>
            </p:tnLst>
          </p:tmpl>
        </p:tmplLst>
      </p:bldP>
      <p:bldP spid="40" grpId="0" animBg="1"/>
      <p:bldP spid="41"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ppt_x"/>
                          </p:val>
                        </p:tav>
                        <p:tav tm="100000">
                          <p:val>
                            <p:strVal val="#ppt_x"/>
                          </p:val>
                        </p:tav>
                      </p:tavLst>
                    </p:anim>
                    <p:anim calcmode="lin" valueType="num">
                      <p:cBhvr additive="base">
                        <p:cTn dur="500" fill="hold"/>
                        <p:tgtEl>
                          <p:spTgt spid="41"/>
                        </p:tgtEl>
                        <p:attrNameLst>
                          <p:attrName>ppt_y</p:attrName>
                        </p:attrNameLst>
                      </p:cBhvr>
                      <p:tavLst>
                        <p:tav tm="0">
                          <p:val>
                            <p:strVal val="1+#ppt_h/2"/>
                          </p:val>
                        </p:tav>
                        <p:tav tm="100000">
                          <p:val>
                            <p:strVal val="#ppt_y"/>
                          </p:val>
                        </p:tav>
                      </p:tavLst>
                    </p:anim>
                  </p:childTnLst>
                </p:cTn>
              </p:par>
            </p:tnLst>
          </p:tmpl>
        </p:tmplLst>
      </p:bldP>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eam02">
    <p:spTree>
      <p:nvGrpSpPr>
        <p:cNvPr id="1" name=""/>
        <p:cNvGrpSpPr/>
        <p:nvPr/>
      </p:nvGrpSpPr>
      <p:grpSpPr>
        <a:xfrm>
          <a:off x="0" y="0"/>
          <a:ext cx="0" cy="0"/>
          <a:chOff x="0" y="0"/>
          <a:chExt cx="0" cy="0"/>
        </a:xfrm>
      </p:grpSpPr>
      <p:sp>
        <p:nvSpPr>
          <p:cNvPr id="40" name="Oval 39"/>
          <p:cNvSpPr/>
          <p:nvPr userDrawn="1"/>
        </p:nvSpPr>
        <p:spPr>
          <a:xfrm>
            <a:off x="1452601" y="1526704"/>
            <a:ext cx="2936519" cy="2936519"/>
          </a:xfrm>
          <a:prstGeom prst="ellipse">
            <a:avLst/>
          </a:prstGeom>
          <a:noFill/>
          <a:ln w="19050">
            <a:solidFill>
              <a:schemeClr val="tx2">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5"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27" name="Oval 26"/>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59" name="Picture Placeholder 7"/>
          <p:cNvSpPr>
            <a:spLocks noGrp="1"/>
          </p:cNvSpPr>
          <p:nvPr>
            <p:ph type="pic" sz="quarter" idx="10" hasCustomPrompt="1"/>
          </p:nvPr>
        </p:nvSpPr>
        <p:spPr>
          <a:xfrm>
            <a:off x="1056569" y="2495701"/>
            <a:ext cx="997689" cy="997392"/>
          </a:xfrm>
          <a:prstGeom prst="ellipse">
            <a:avLst/>
          </a:prstGeom>
          <a:ln w="28575">
            <a:solidFill>
              <a:schemeClr val="accent1"/>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
        <p:nvSpPr>
          <p:cNvPr id="60" name="Picture Placeholder 7"/>
          <p:cNvSpPr>
            <a:spLocks noGrp="1"/>
          </p:cNvSpPr>
          <p:nvPr>
            <p:ph type="pic" sz="quarter" idx="13" hasCustomPrompt="1"/>
          </p:nvPr>
        </p:nvSpPr>
        <p:spPr>
          <a:xfrm>
            <a:off x="2438400" y="1124588"/>
            <a:ext cx="997689" cy="997392"/>
          </a:xfrm>
          <a:prstGeom prst="ellipse">
            <a:avLst/>
          </a:prstGeom>
          <a:ln w="28575">
            <a:solidFill>
              <a:schemeClr val="accent2"/>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
        <p:nvSpPr>
          <p:cNvPr id="61" name="Picture Placeholder 7"/>
          <p:cNvSpPr>
            <a:spLocks noGrp="1"/>
          </p:cNvSpPr>
          <p:nvPr>
            <p:ph type="pic" sz="quarter" idx="14" hasCustomPrompt="1"/>
          </p:nvPr>
        </p:nvSpPr>
        <p:spPr>
          <a:xfrm>
            <a:off x="3784267" y="2503321"/>
            <a:ext cx="997689" cy="997392"/>
          </a:xfrm>
          <a:prstGeom prst="ellipse">
            <a:avLst/>
          </a:prstGeom>
          <a:ln w="28575">
            <a:solidFill>
              <a:schemeClr val="accent3"/>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
        <p:nvSpPr>
          <p:cNvPr id="62" name="Picture Placeholder 7"/>
          <p:cNvSpPr>
            <a:spLocks noGrp="1"/>
          </p:cNvSpPr>
          <p:nvPr>
            <p:ph type="pic" sz="quarter" idx="15" hasCustomPrompt="1"/>
          </p:nvPr>
        </p:nvSpPr>
        <p:spPr>
          <a:xfrm>
            <a:off x="2422016" y="3860358"/>
            <a:ext cx="997689" cy="997392"/>
          </a:xfrm>
          <a:prstGeom prst="ellipse">
            <a:avLst/>
          </a:prstGeom>
          <a:ln w="28575">
            <a:solidFill>
              <a:schemeClr val="accent4"/>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
        <p:nvSpPr>
          <p:cNvPr id="63" name="Text Placeholder 3"/>
          <p:cNvSpPr>
            <a:spLocks noGrp="1"/>
          </p:cNvSpPr>
          <p:nvPr>
            <p:ph type="body" sz="half" idx="19"/>
          </p:nvPr>
        </p:nvSpPr>
        <p:spPr>
          <a:xfrm>
            <a:off x="406762" y="3553224"/>
            <a:ext cx="1164563" cy="381730"/>
          </a:xfrm>
          <a:prstGeom prst="rect">
            <a:avLst/>
          </a:prstGeom>
        </p:spPr>
        <p:txBody>
          <a:bodyPr wrap="square" lIns="0" tIns="0" rIns="0" bIns="0" anchor="t">
            <a:noAutofit/>
          </a:bodyPr>
          <a:lstStyle>
            <a:lvl1pPr marL="0" indent="0" algn="r" rtl="1">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4" name="Text Placeholder 3"/>
          <p:cNvSpPr>
            <a:spLocks noGrp="1"/>
          </p:cNvSpPr>
          <p:nvPr>
            <p:ph type="body" sz="half" idx="20"/>
          </p:nvPr>
        </p:nvSpPr>
        <p:spPr>
          <a:xfrm>
            <a:off x="1170318" y="4425136"/>
            <a:ext cx="1164563" cy="381730"/>
          </a:xfrm>
          <a:prstGeom prst="rect">
            <a:avLst/>
          </a:prstGeom>
        </p:spPr>
        <p:txBody>
          <a:bodyPr wrap="square" lIns="0" tIns="0" rIns="0" bIns="0" anchor="t">
            <a:noAutofit/>
          </a:bodyPr>
          <a:lstStyle>
            <a:lvl1pPr marL="0" indent="0" algn="r" rtl="1">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5" name="Text Placeholder 3"/>
          <p:cNvSpPr>
            <a:spLocks noGrp="1"/>
          </p:cNvSpPr>
          <p:nvPr>
            <p:ph type="body" sz="half" idx="21"/>
          </p:nvPr>
        </p:nvSpPr>
        <p:spPr>
          <a:xfrm>
            <a:off x="3494818" y="1287714"/>
            <a:ext cx="1164563" cy="381730"/>
          </a:xfrm>
          <a:prstGeom prst="rect">
            <a:avLst/>
          </a:prstGeom>
        </p:spPr>
        <p:txBody>
          <a:bodyPr wrap="square" lIns="0" tIns="0" rIns="0" bIns="0" anchor="t">
            <a:noAutofit/>
          </a:bodyPr>
          <a:lstStyle>
            <a:lvl1pPr marL="0" indent="0" algn="l" rtl="1">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6" name="Text Placeholder 3"/>
          <p:cNvSpPr>
            <a:spLocks noGrp="1"/>
          </p:cNvSpPr>
          <p:nvPr>
            <p:ph type="body" sz="half" idx="22"/>
          </p:nvPr>
        </p:nvSpPr>
        <p:spPr>
          <a:xfrm>
            <a:off x="4256824" y="3572474"/>
            <a:ext cx="1164563" cy="381730"/>
          </a:xfrm>
          <a:prstGeom prst="rect">
            <a:avLst/>
          </a:prstGeom>
        </p:spPr>
        <p:txBody>
          <a:bodyPr wrap="square" lIns="0" tIns="0" rIns="0" bIns="0" anchor="t">
            <a:noAutofit/>
          </a:bodyPr>
          <a:lstStyle>
            <a:lvl1pPr marL="0" indent="0" algn="l" rtl="1">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5">
                                            <p:txEl>
                                              <p:pRg st="0" end="0"/>
                                            </p:txEl>
                                          </p:spTgt>
                                        </p:tgtEl>
                                        <p:attrNameLst>
                                          <p:attrName>style.visibility</p:attrName>
                                        </p:attrNameLst>
                                      </p:cBhvr>
                                      <p:to>
                                        <p:strVal val="visible"/>
                                      </p:to>
                                    </p:set>
                                    <p:animEffect transition="in" filter="fade">
                                      <p:cBhvr>
                                        <p:cTn id="11" dur="500"/>
                                        <p:tgtEl>
                                          <p:spTgt spid="45">
                                            <p:txEl>
                                              <p:pRg st="0" end="0"/>
                                            </p:txEl>
                                          </p:spTgt>
                                        </p:tgtEl>
                                      </p:cBhvr>
                                    </p:animEffect>
                                  </p:childTnLst>
                                </p:cTn>
                              </p:par>
                            </p:childTnLst>
                          </p:cTn>
                        </p:par>
                        <p:par>
                          <p:cTn id="12" fill="hold">
                            <p:stCondLst>
                              <p:cond delay="1000"/>
                            </p:stCondLst>
                            <p:childTnLst>
                              <p:par>
                                <p:cTn id="13" presetID="16" presetClass="entr" presetSubtype="26"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barn(inHorizontal)">
                                      <p:cBhvr>
                                        <p:cTn id="15" dur="1000"/>
                                        <p:tgtEl>
                                          <p:spTgt spid="40"/>
                                        </p:tgtEl>
                                      </p:cBhvr>
                                    </p:animEffect>
                                  </p:childTnLst>
                                </p:cTn>
                              </p:par>
                            </p:childTnLst>
                          </p:cTn>
                        </p:par>
                        <p:par>
                          <p:cTn id="16" fill="hold">
                            <p:stCondLst>
                              <p:cond delay="2000"/>
                            </p:stCondLst>
                            <p:childTnLst>
                              <p:par>
                                <p:cTn id="17" presetID="53" presetClass="entr" presetSubtype="0" fill="hold" grpId="0" nodeType="afterEffect">
                                  <p:stCondLst>
                                    <p:cond delay="0"/>
                                  </p:stCondLst>
                                  <p:childTnLst>
                                    <p:set>
                                      <p:cBhvr>
                                        <p:cTn id="18" dur="1" fill="hold">
                                          <p:stCondLst>
                                            <p:cond delay="0"/>
                                          </p:stCondLst>
                                        </p:cTn>
                                        <p:tgtEl>
                                          <p:spTgt spid="59"/>
                                        </p:tgtEl>
                                        <p:attrNameLst>
                                          <p:attrName>style.visibility</p:attrName>
                                        </p:attrNameLst>
                                      </p:cBhvr>
                                      <p:to>
                                        <p:strVal val="visible"/>
                                      </p:to>
                                    </p:set>
                                    <p:anim calcmode="lin" valueType="num">
                                      <p:cBhvr>
                                        <p:cTn id="19" dur="500" fill="hold"/>
                                        <p:tgtEl>
                                          <p:spTgt spid="59"/>
                                        </p:tgtEl>
                                        <p:attrNameLst>
                                          <p:attrName>ppt_w</p:attrName>
                                        </p:attrNameLst>
                                      </p:cBhvr>
                                      <p:tavLst>
                                        <p:tav tm="0">
                                          <p:val>
                                            <p:fltVal val="0"/>
                                          </p:val>
                                        </p:tav>
                                        <p:tav tm="100000">
                                          <p:val>
                                            <p:strVal val="#ppt_w"/>
                                          </p:val>
                                        </p:tav>
                                      </p:tavLst>
                                    </p:anim>
                                    <p:anim calcmode="lin" valueType="num">
                                      <p:cBhvr>
                                        <p:cTn id="20" dur="500" fill="hold"/>
                                        <p:tgtEl>
                                          <p:spTgt spid="59"/>
                                        </p:tgtEl>
                                        <p:attrNameLst>
                                          <p:attrName>ppt_h</p:attrName>
                                        </p:attrNameLst>
                                      </p:cBhvr>
                                      <p:tavLst>
                                        <p:tav tm="0">
                                          <p:val>
                                            <p:fltVal val="0"/>
                                          </p:val>
                                        </p:tav>
                                        <p:tav tm="100000">
                                          <p:val>
                                            <p:strVal val="#ppt_h"/>
                                          </p:val>
                                        </p:tav>
                                      </p:tavLst>
                                    </p:anim>
                                    <p:animEffect transition="in" filter="fade">
                                      <p:cBhvr>
                                        <p:cTn id="21" dur="500"/>
                                        <p:tgtEl>
                                          <p:spTgt spid="59"/>
                                        </p:tgtEl>
                                      </p:cBhvr>
                                    </p:animEffect>
                                  </p:childTnLst>
                                </p:cTn>
                              </p:par>
                            </p:childTnLst>
                          </p:cTn>
                        </p:par>
                        <p:par>
                          <p:cTn id="22" fill="hold">
                            <p:stCondLst>
                              <p:cond delay="2500"/>
                            </p:stCondLst>
                            <p:childTnLst>
                              <p:par>
                                <p:cTn id="23" presetID="22" presetClass="entr" presetSubtype="2" fill="hold" grpId="0" nodeType="afterEffect" nodePh="1">
                                  <p:stCondLst>
                                    <p:cond delay="0"/>
                                  </p:stCondLst>
                                  <p:endCondLst>
                                    <p:cond evt="begin" delay="0">
                                      <p:tn val="23"/>
                                    </p:cond>
                                  </p:endCondLst>
                                  <p:childTnLst>
                                    <p:set>
                                      <p:cBhvr>
                                        <p:cTn id="24" dur="1" fill="hold">
                                          <p:stCondLst>
                                            <p:cond delay="0"/>
                                          </p:stCondLst>
                                        </p:cTn>
                                        <p:tgtEl>
                                          <p:spTgt spid="63">
                                            <p:txEl>
                                              <p:pRg st="0" end="0"/>
                                            </p:txEl>
                                          </p:spTgt>
                                        </p:tgtEl>
                                        <p:attrNameLst>
                                          <p:attrName>style.visibility</p:attrName>
                                        </p:attrNameLst>
                                      </p:cBhvr>
                                      <p:to>
                                        <p:strVal val="visible"/>
                                      </p:to>
                                    </p:set>
                                    <p:animEffect transition="in" filter="wipe(right)">
                                      <p:cBhvr>
                                        <p:cTn id="25" dur="500"/>
                                        <p:tgtEl>
                                          <p:spTgt spid="63">
                                            <p:txEl>
                                              <p:pRg st="0" end="0"/>
                                            </p:txEl>
                                          </p:spTgt>
                                        </p:tgtEl>
                                      </p:cBhvr>
                                    </p:animEffect>
                                  </p:childTnLst>
                                </p:cTn>
                              </p:par>
                            </p:childTnLst>
                          </p:cTn>
                        </p:par>
                        <p:par>
                          <p:cTn id="26" fill="hold">
                            <p:stCondLst>
                              <p:cond delay="3000"/>
                            </p:stCondLst>
                            <p:childTnLst>
                              <p:par>
                                <p:cTn id="27" presetID="53" presetClass="entr" presetSubtype="0" fill="hold" grpId="0" nodeType="afterEffect">
                                  <p:stCondLst>
                                    <p:cond delay="0"/>
                                  </p:stCondLst>
                                  <p:childTnLst>
                                    <p:set>
                                      <p:cBhvr>
                                        <p:cTn id="28" dur="1" fill="hold">
                                          <p:stCondLst>
                                            <p:cond delay="0"/>
                                          </p:stCondLst>
                                        </p:cTn>
                                        <p:tgtEl>
                                          <p:spTgt spid="60"/>
                                        </p:tgtEl>
                                        <p:attrNameLst>
                                          <p:attrName>style.visibility</p:attrName>
                                        </p:attrNameLst>
                                      </p:cBhvr>
                                      <p:to>
                                        <p:strVal val="visible"/>
                                      </p:to>
                                    </p:set>
                                    <p:anim calcmode="lin" valueType="num">
                                      <p:cBhvr>
                                        <p:cTn id="29" dur="500" fill="hold"/>
                                        <p:tgtEl>
                                          <p:spTgt spid="60"/>
                                        </p:tgtEl>
                                        <p:attrNameLst>
                                          <p:attrName>ppt_w</p:attrName>
                                        </p:attrNameLst>
                                      </p:cBhvr>
                                      <p:tavLst>
                                        <p:tav tm="0">
                                          <p:val>
                                            <p:fltVal val="0"/>
                                          </p:val>
                                        </p:tav>
                                        <p:tav tm="100000">
                                          <p:val>
                                            <p:strVal val="#ppt_w"/>
                                          </p:val>
                                        </p:tav>
                                      </p:tavLst>
                                    </p:anim>
                                    <p:anim calcmode="lin" valueType="num">
                                      <p:cBhvr>
                                        <p:cTn id="30" dur="500" fill="hold"/>
                                        <p:tgtEl>
                                          <p:spTgt spid="60"/>
                                        </p:tgtEl>
                                        <p:attrNameLst>
                                          <p:attrName>ppt_h</p:attrName>
                                        </p:attrNameLst>
                                      </p:cBhvr>
                                      <p:tavLst>
                                        <p:tav tm="0">
                                          <p:val>
                                            <p:fltVal val="0"/>
                                          </p:val>
                                        </p:tav>
                                        <p:tav tm="100000">
                                          <p:val>
                                            <p:strVal val="#ppt_h"/>
                                          </p:val>
                                        </p:tav>
                                      </p:tavLst>
                                    </p:anim>
                                    <p:animEffect transition="in" filter="fade">
                                      <p:cBhvr>
                                        <p:cTn id="31" dur="500"/>
                                        <p:tgtEl>
                                          <p:spTgt spid="60"/>
                                        </p:tgtEl>
                                      </p:cBhvr>
                                    </p:animEffect>
                                  </p:childTnLst>
                                </p:cTn>
                              </p:par>
                            </p:childTnLst>
                          </p:cTn>
                        </p:par>
                        <p:par>
                          <p:cTn id="32" fill="hold">
                            <p:stCondLst>
                              <p:cond delay="3500"/>
                            </p:stCondLst>
                            <p:childTnLst>
                              <p:par>
                                <p:cTn id="33" presetID="22" presetClass="entr" presetSubtype="8" fill="hold" grpId="0" nodeType="afterEffect" nodePh="1">
                                  <p:stCondLst>
                                    <p:cond delay="0"/>
                                  </p:stCondLst>
                                  <p:endCondLst>
                                    <p:cond evt="begin" delay="0">
                                      <p:tn val="33"/>
                                    </p:cond>
                                  </p:endCondLst>
                                  <p:childTnLst>
                                    <p:set>
                                      <p:cBhvr>
                                        <p:cTn id="34" dur="1" fill="hold">
                                          <p:stCondLst>
                                            <p:cond delay="0"/>
                                          </p:stCondLst>
                                        </p:cTn>
                                        <p:tgtEl>
                                          <p:spTgt spid="65">
                                            <p:txEl>
                                              <p:pRg st="0" end="0"/>
                                            </p:txEl>
                                          </p:spTgt>
                                        </p:tgtEl>
                                        <p:attrNameLst>
                                          <p:attrName>style.visibility</p:attrName>
                                        </p:attrNameLst>
                                      </p:cBhvr>
                                      <p:to>
                                        <p:strVal val="visible"/>
                                      </p:to>
                                    </p:set>
                                    <p:animEffect transition="in" filter="wipe(left)">
                                      <p:cBhvr>
                                        <p:cTn id="35" dur="500"/>
                                        <p:tgtEl>
                                          <p:spTgt spid="65">
                                            <p:txEl>
                                              <p:pRg st="0" end="0"/>
                                            </p:txEl>
                                          </p:spTgt>
                                        </p:tgtEl>
                                      </p:cBhvr>
                                    </p:animEffect>
                                  </p:childTnLst>
                                </p:cTn>
                              </p:par>
                            </p:childTnLst>
                          </p:cTn>
                        </p:par>
                        <p:par>
                          <p:cTn id="36" fill="hold">
                            <p:stCondLst>
                              <p:cond delay="4000"/>
                            </p:stCondLst>
                            <p:childTnLst>
                              <p:par>
                                <p:cTn id="37" presetID="53" presetClass="entr" presetSubtype="0" fill="hold" grpId="0" nodeType="afterEffect">
                                  <p:stCondLst>
                                    <p:cond delay="0"/>
                                  </p:stCondLst>
                                  <p:childTnLst>
                                    <p:set>
                                      <p:cBhvr>
                                        <p:cTn id="38" dur="1" fill="hold">
                                          <p:stCondLst>
                                            <p:cond delay="0"/>
                                          </p:stCondLst>
                                        </p:cTn>
                                        <p:tgtEl>
                                          <p:spTgt spid="61"/>
                                        </p:tgtEl>
                                        <p:attrNameLst>
                                          <p:attrName>style.visibility</p:attrName>
                                        </p:attrNameLst>
                                      </p:cBhvr>
                                      <p:to>
                                        <p:strVal val="visible"/>
                                      </p:to>
                                    </p:set>
                                    <p:anim calcmode="lin" valueType="num">
                                      <p:cBhvr>
                                        <p:cTn id="39" dur="500" fill="hold"/>
                                        <p:tgtEl>
                                          <p:spTgt spid="61"/>
                                        </p:tgtEl>
                                        <p:attrNameLst>
                                          <p:attrName>ppt_w</p:attrName>
                                        </p:attrNameLst>
                                      </p:cBhvr>
                                      <p:tavLst>
                                        <p:tav tm="0">
                                          <p:val>
                                            <p:fltVal val="0"/>
                                          </p:val>
                                        </p:tav>
                                        <p:tav tm="100000">
                                          <p:val>
                                            <p:strVal val="#ppt_w"/>
                                          </p:val>
                                        </p:tav>
                                      </p:tavLst>
                                    </p:anim>
                                    <p:anim calcmode="lin" valueType="num">
                                      <p:cBhvr>
                                        <p:cTn id="40" dur="500" fill="hold"/>
                                        <p:tgtEl>
                                          <p:spTgt spid="61"/>
                                        </p:tgtEl>
                                        <p:attrNameLst>
                                          <p:attrName>ppt_h</p:attrName>
                                        </p:attrNameLst>
                                      </p:cBhvr>
                                      <p:tavLst>
                                        <p:tav tm="0">
                                          <p:val>
                                            <p:fltVal val="0"/>
                                          </p:val>
                                        </p:tav>
                                        <p:tav tm="100000">
                                          <p:val>
                                            <p:strVal val="#ppt_h"/>
                                          </p:val>
                                        </p:tav>
                                      </p:tavLst>
                                    </p:anim>
                                    <p:animEffect transition="in" filter="fade">
                                      <p:cBhvr>
                                        <p:cTn id="41" dur="500"/>
                                        <p:tgtEl>
                                          <p:spTgt spid="61"/>
                                        </p:tgtEl>
                                      </p:cBhvr>
                                    </p:animEffect>
                                  </p:childTnLst>
                                </p:cTn>
                              </p:par>
                            </p:childTnLst>
                          </p:cTn>
                        </p:par>
                        <p:par>
                          <p:cTn id="42" fill="hold">
                            <p:stCondLst>
                              <p:cond delay="4500"/>
                            </p:stCondLst>
                            <p:childTnLst>
                              <p:par>
                                <p:cTn id="43" presetID="22" presetClass="entr" presetSubtype="8" fill="hold" grpId="0" nodeType="afterEffect" nodePh="1">
                                  <p:stCondLst>
                                    <p:cond delay="0"/>
                                  </p:stCondLst>
                                  <p:endCondLst>
                                    <p:cond evt="begin" delay="0">
                                      <p:tn val="43"/>
                                    </p:cond>
                                  </p:endCondLst>
                                  <p:childTnLst>
                                    <p:set>
                                      <p:cBhvr>
                                        <p:cTn id="44" dur="1" fill="hold">
                                          <p:stCondLst>
                                            <p:cond delay="0"/>
                                          </p:stCondLst>
                                        </p:cTn>
                                        <p:tgtEl>
                                          <p:spTgt spid="66">
                                            <p:txEl>
                                              <p:pRg st="0" end="0"/>
                                            </p:txEl>
                                          </p:spTgt>
                                        </p:tgtEl>
                                        <p:attrNameLst>
                                          <p:attrName>style.visibility</p:attrName>
                                        </p:attrNameLst>
                                      </p:cBhvr>
                                      <p:to>
                                        <p:strVal val="visible"/>
                                      </p:to>
                                    </p:set>
                                    <p:animEffect transition="in" filter="wipe(left)">
                                      <p:cBhvr>
                                        <p:cTn id="45" dur="500"/>
                                        <p:tgtEl>
                                          <p:spTgt spid="66">
                                            <p:txEl>
                                              <p:pRg st="0" end="0"/>
                                            </p:txEl>
                                          </p:spTgt>
                                        </p:tgtEl>
                                      </p:cBhvr>
                                    </p:animEffect>
                                  </p:childTnLst>
                                </p:cTn>
                              </p:par>
                            </p:childTnLst>
                          </p:cTn>
                        </p:par>
                        <p:par>
                          <p:cTn id="46" fill="hold">
                            <p:stCondLst>
                              <p:cond delay="5000"/>
                            </p:stCondLst>
                            <p:childTnLst>
                              <p:par>
                                <p:cTn id="47" presetID="53" presetClass="entr" presetSubtype="0" fill="hold" grpId="0" nodeType="afterEffect">
                                  <p:stCondLst>
                                    <p:cond delay="0"/>
                                  </p:stCondLst>
                                  <p:childTnLst>
                                    <p:set>
                                      <p:cBhvr>
                                        <p:cTn id="48" dur="1" fill="hold">
                                          <p:stCondLst>
                                            <p:cond delay="0"/>
                                          </p:stCondLst>
                                        </p:cTn>
                                        <p:tgtEl>
                                          <p:spTgt spid="62"/>
                                        </p:tgtEl>
                                        <p:attrNameLst>
                                          <p:attrName>style.visibility</p:attrName>
                                        </p:attrNameLst>
                                      </p:cBhvr>
                                      <p:to>
                                        <p:strVal val="visible"/>
                                      </p:to>
                                    </p:set>
                                    <p:anim calcmode="lin" valueType="num">
                                      <p:cBhvr>
                                        <p:cTn id="49" dur="500" fill="hold"/>
                                        <p:tgtEl>
                                          <p:spTgt spid="62"/>
                                        </p:tgtEl>
                                        <p:attrNameLst>
                                          <p:attrName>ppt_w</p:attrName>
                                        </p:attrNameLst>
                                      </p:cBhvr>
                                      <p:tavLst>
                                        <p:tav tm="0">
                                          <p:val>
                                            <p:fltVal val="0"/>
                                          </p:val>
                                        </p:tav>
                                        <p:tav tm="100000">
                                          <p:val>
                                            <p:strVal val="#ppt_w"/>
                                          </p:val>
                                        </p:tav>
                                      </p:tavLst>
                                    </p:anim>
                                    <p:anim calcmode="lin" valueType="num">
                                      <p:cBhvr>
                                        <p:cTn id="50" dur="500" fill="hold"/>
                                        <p:tgtEl>
                                          <p:spTgt spid="62"/>
                                        </p:tgtEl>
                                        <p:attrNameLst>
                                          <p:attrName>ppt_h</p:attrName>
                                        </p:attrNameLst>
                                      </p:cBhvr>
                                      <p:tavLst>
                                        <p:tav tm="0">
                                          <p:val>
                                            <p:fltVal val="0"/>
                                          </p:val>
                                        </p:tav>
                                        <p:tav tm="100000">
                                          <p:val>
                                            <p:strVal val="#ppt_h"/>
                                          </p:val>
                                        </p:tav>
                                      </p:tavLst>
                                    </p:anim>
                                    <p:animEffect transition="in" filter="fade">
                                      <p:cBhvr>
                                        <p:cTn id="51" dur="500"/>
                                        <p:tgtEl>
                                          <p:spTgt spid="62"/>
                                        </p:tgtEl>
                                      </p:cBhvr>
                                    </p:animEffect>
                                  </p:childTnLst>
                                </p:cTn>
                              </p:par>
                            </p:childTnLst>
                          </p:cTn>
                        </p:par>
                        <p:par>
                          <p:cTn id="52" fill="hold">
                            <p:stCondLst>
                              <p:cond delay="5500"/>
                            </p:stCondLst>
                            <p:childTnLst>
                              <p:par>
                                <p:cTn id="53" presetID="22" presetClass="entr" presetSubtype="2" fill="hold" grpId="0" nodeType="afterEffect" nodePh="1">
                                  <p:stCondLst>
                                    <p:cond delay="0"/>
                                  </p:stCondLst>
                                  <p:endCondLst>
                                    <p:cond evt="begin" delay="0">
                                      <p:tn val="53"/>
                                    </p:cond>
                                  </p:endCondLst>
                                  <p:childTnLst>
                                    <p:set>
                                      <p:cBhvr>
                                        <p:cTn id="54" dur="1" fill="hold">
                                          <p:stCondLst>
                                            <p:cond delay="0"/>
                                          </p:stCondLst>
                                        </p:cTn>
                                        <p:tgtEl>
                                          <p:spTgt spid="64">
                                            <p:txEl>
                                              <p:pRg st="0" end="0"/>
                                            </p:txEl>
                                          </p:spTgt>
                                        </p:tgtEl>
                                        <p:attrNameLst>
                                          <p:attrName>style.visibility</p:attrName>
                                        </p:attrNameLst>
                                      </p:cBhvr>
                                      <p:to>
                                        <p:strVal val="visible"/>
                                      </p:to>
                                    </p:set>
                                    <p:animEffect transition="in" filter="wipe(right)">
                                      <p:cBhvr>
                                        <p:cTn id="55" dur="500"/>
                                        <p:tgtEl>
                                          <p:spTgt spid="6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4" grpId="0"/>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59" grpId="0" animBg="1"/>
      <p:bldP spid="60" grpId="0" animBg="1"/>
      <p:bldP spid="61" grpId="0" animBg="1"/>
      <p:bldP spid="62" grpId="0" animBg="1"/>
      <p:bldP spid="63" grpId="0" build="p">
        <p:tmplLst>
          <p:tmpl lvl="1">
            <p:tnLst>
              <p:par>
                <p:cTn presetID="22" presetClass="entr" presetSubtype="2" fill="hold" nodeType="afterEffect" nodePh="1">
                  <p:stCondLst>
                    <p:cond delay="0"/>
                  </p:stCondLst>
                  <p:endCondLst>
                    <p:cond evt="begin" delay="0"/>
                  </p:endCondLst>
                  <p:childTnLst>
                    <p:set>
                      <p:cBhvr>
                        <p:cTn dur="1" fill="hold">
                          <p:stCondLst>
                            <p:cond delay="0"/>
                          </p:stCondLst>
                        </p:cTn>
                        <p:tgtEl>
                          <p:spTgt spid="63"/>
                        </p:tgtEl>
                        <p:attrNameLst>
                          <p:attrName>style.visibility</p:attrName>
                        </p:attrNameLst>
                      </p:cBhvr>
                      <p:to>
                        <p:strVal val="visible"/>
                      </p:to>
                    </p:set>
                    <p:animEffect transition="in" filter="wipe(right)">
                      <p:cBhvr>
                        <p:cTn dur="500"/>
                        <p:tgtEl>
                          <p:spTgt spid="63"/>
                        </p:tgtEl>
                      </p:cBhvr>
                    </p:animEffect>
                  </p:childTnLst>
                </p:cTn>
              </p:par>
            </p:tnLst>
          </p:tmpl>
        </p:tmplLst>
      </p:bldP>
      <p:bldP spid="64" grpId="0" build="p">
        <p:tmplLst>
          <p:tmpl lvl="1">
            <p:tnLst>
              <p:par>
                <p:cTn presetID="22" presetClass="entr" presetSubtype="2" fill="hold" nodeType="afterEffect" nodePh="1">
                  <p:stCondLst>
                    <p:cond delay="0"/>
                  </p:stCondLst>
                  <p:endCondLst>
                    <p:cond evt="begin" delay="0"/>
                  </p:endCondLst>
                  <p:childTnLst>
                    <p:set>
                      <p:cBhvr>
                        <p:cTn dur="1" fill="hold">
                          <p:stCondLst>
                            <p:cond delay="0"/>
                          </p:stCondLst>
                        </p:cTn>
                        <p:tgtEl>
                          <p:spTgt spid="64"/>
                        </p:tgtEl>
                        <p:attrNameLst>
                          <p:attrName>style.visibility</p:attrName>
                        </p:attrNameLst>
                      </p:cBhvr>
                      <p:to>
                        <p:strVal val="visible"/>
                      </p:to>
                    </p:set>
                    <p:animEffect transition="in" filter="wipe(right)">
                      <p:cBhvr>
                        <p:cTn dur="500"/>
                        <p:tgtEl>
                          <p:spTgt spid="64"/>
                        </p:tgtEl>
                      </p:cBhvr>
                    </p:animEffect>
                  </p:childTnLst>
                </p:cTn>
              </p:par>
            </p:tnLst>
          </p:tmpl>
        </p:tmplLst>
      </p:bldP>
      <p:bldP spid="65"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65"/>
                        </p:tgtEl>
                        <p:attrNameLst>
                          <p:attrName>style.visibility</p:attrName>
                        </p:attrNameLst>
                      </p:cBhvr>
                      <p:to>
                        <p:strVal val="visible"/>
                      </p:to>
                    </p:set>
                    <p:animEffect transition="in" filter="wipe(left)">
                      <p:cBhvr>
                        <p:cTn dur="500"/>
                        <p:tgtEl>
                          <p:spTgt spid="65"/>
                        </p:tgtEl>
                      </p:cBhvr>
                    </p:animEffect>
                  </p:childTnLst>
                </p:cTn>
              </p:par>
            </p:tnLst>
          </p:tmpl>
        </p:tmplLst>
      </p:bldP>
      <p:bldP spid="66"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66"/>
                        </p:tgtEl>
                        <p:attrNameLst>
                          <p:attrName>style.visibility</p:attrName>
                        </p:attrNameLst>
                      </p:cBhvr>
                      <p:to>
                        <p:strVal val="visible"/>
                      </p:to>
                    </p:set>
                    <p:animEffect transition="in" filter="wipe(left)">
                      <p:cBhvr>
                        <p:cTn dur="500"/>
                        <p:tgtEl>
                          <p:spTgt spid="66"/>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eam02">
    <p:spTree>
      <p:nvGrpSpPr>
        <p:cNvPr id="1" name=""/>
        <p:cNvGrpSpPr/>
        <p:nvPr/>
      </p:nvGrpSpPr>
      <p:grpSpPr>
        <a:xfrm>
          <a:off x="0" y="0"/>
          <a:ext cx="0" cy="0"/>
          <a:chOff x="0" y="0"/>
          <a:chExt cx="0" cy="0"/>
        </a:xfrm>
      </p:grpSpPr>
      <p:sp>
        <p:nvSpPr>
          <p:cNvPr id="44"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5"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27" name="Oval 26"/>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7" name="Picture Placeholder 7"/>
          <p:cNvSpPr>
            <a:spLocks noGrp="1"/>
          </p:cNvSpPr>
          <p:nvPr>
            <p:ph type="pic" sz="quarter" idx="10" hasCustomPrompt="1"/>
          </p:nvPr>
        </p:nvSpPr>
        <p:spPr>
          <a:xfrm>
            <a:off x="694093" y="1265983"/>
            <a:ext cx="2372431" cy="2371725"/>
          </a:xfrm>
          <a:prstGeom prst="ellipse">
            <a:avLst/>
          </a:prstGeom>
          <a:ln w="28575">
            <a:solidFill>
              <a:schemeClr val="accent1"/>
            </a:solidFill>
          </a:ln>
        </p:spPr>
        <p:txBody>
          <a:bodyPr bIns="91440" anchor="b"/>
          <a:lstStyle>
            <a:lvl1pPr algn="ctr">
              <a:buNone/>
              <a:defRPr sz="700">
                <a:solidFill>
                  <a:schemeClr val="tx1">
                    <a:lumMod val="50000"/>
                    <a:lumOff val="50000"/>
                  </a:schemeClr>
                </a:solidFill>
              </a:defRPr>
            </a:lvl1pPr>
          </a:lstStyle>
          <a:p>
            <a:r>
              <a:rPr lang="en-US" dirty="0"/>
              <a:t>Image Holder</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03">
    <p:spTree>
      <p:nvGrpSpPr>
        <p:cNvPr id="1" name=""/>
        <p:cNvGrpSpPr/>
        <p:nvPr/>
      </p:nvGrpSpPr>
      <p:grpSpPr>
        <a:xfrm>
          <a:off x="0" y="0"/>
          <a:ext cx="0" cy="0"/>
          <a:chOff x="0" y="0"/>
          <a:chExt cx="0" cy="0"/>
        </a:xfrm>
      </p:grpSpPr>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8" name="Text Placeholder 3"/>
          <p:cNvSpPr>
            <a:spLocks noGrp="1"/>
          </p:cNvSpPr>
          <p:nvPr>
            <p:ph type="body" sz="half" idx="16"/>
          </p:nvPr>
        </p:nvSpPr>
        <p:spPr>
          <a:xfrm>
            <a:off x="1275292" y="3479783"/>
            <a:ext cx="1421516" cy="381730"/>
          </a:xfrm>
          <a:prstGeom prst="rect">
            <a:avLst/>
          </a:prstGeom>
        </p:spPr>
        <p:txBody>
          <a:bodyPr wrap="square" lIns="0" tIns="0" rIns="0" bIns="0" anchor="t">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19" name="Picture Placeholder 7"/>
          <p:cNvSpPr>
            <a:spLocks noGrp="1"/>
          </p:cNvSpPr>
          <p:nvPr>
            <p:ph type="pic" sz="quarter" idx="10" hasCustomPrompt="1"/>
          </p:nvPr>
        </p:nvSpPr>
        <p:spPr>
          <a:xfrm>
            <a:off x="1069342" y="1565900"/>
            <a:ext cx="1833416" cy="1832870"/>
          </a:xfrm>
          <a:prstGeom prst="diamond">
            <a:avLst/>
          </a:prstGeom>
          <a:ln w="28575">
            <a:solidFill>
              <a:schemeClr val="accent1"/>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21" name="Text Placeholder 3"/>
          <p:cNvSpPr>
            <a:spLocks noGrp="1"/>
          </p:cNvSpPr>
          <p:nvPr>
            <p:ph type="body" sz="half" idx="17"/>
          </p:nvPr>
        </p:nvSpPr>
        <p:spPr>
          <a:xfrm>
            <a:off x="2565267" y="1916565"/>
            <a:ext cx="1421516" cy="381730"/>
          </a:xfrm>
          <a:prstGeom prst="rect">
            <a:avLst/>
          </a:prstGeom>
        </p:spPr>
        <p:txBody>
          <a:bodyPr wrap="square" lIns="0" tIns="0" rIns="0" bIns="0" anchor="t">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22" name="Picture Placeholder 7"/>
          <p:cNvSpPr>
            <a:spLocks noGrp="1"/>
          </p:cNvSpPr>
          <p:nvPr>
            <p:ph type="pic" sz="quarter" idx="18" hasCustomPrompt="1"/>
          </p:nvPr>
        </p:nvSpPr>
        <p:spPr>
          <a:xfrm>
            <a:off x="2359591" y="2327170"/>
            <a:ext cx="1833416" cy="1832870"/>
          </a:xfrm>
          <a:prstGeom prst="diamond">
            <a:avLst/>
          </a:prstGeom>
          <a:ln w="28575">
            <a:solidFill>
              <a:schemeClr val="accent2"/>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24" name="Text Placeholder 3"/>
          <p:cNvSpPr>
            <a:spLocks noGrp="1"/>
          </p:cNvSpPr>
          <p:nvPr>
            <p:ph type="body" sz="half" idx="20"/>
          </p:nvPr>
        </p:nvSpPr>
        <p:spPr>
          <a:xfrm>
            <a:off x="3864376" y="3479783"/>
            <a:ext cx="1421516" cy="381730"/>
          </a:xfrm>
          <a:prstGeom prst="rect">
            <a:avLst/>
          </a:prstGeom>
        </p:spPr>
        <p:txBody>
          <a:bodyPr wrap="square" lIns="0" tIns="0" rIns="0" bIns="0" anchor="t">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25" name="Picture Placeholder 7"/>
          <p:cNvSpPr>
            <a:spLocks noGrp="1"/>
          </p:cNvSpPr>
          <p:nvPr>
            <p:ph type="pic" sz="quarter" idx="21" hasCustomPrompt="1"/>
          </p:nvPr>
        </p:nvSpPr>
        <p:spPr>
          <a:xfrm>
            <a:off x="3649840" y="1565900"/>
            <a:ext cx="1833416" cy="1832870"/>
          </a:xfrm>
          <a:prstGeom prst="diamond">
            <a:avLst/>
          </a:prstGeom>
          <a:ln w="28575">
            <a:solidFill>
              <a:schemeClr val="accent3"/>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27" name="Text Placeholder 3"/>
          <p:cNvSpPr>
            <a:spLocks noGrp="1"/>
          </p:cNvSpPr>
          <p:nvPr>
            <p:ph type="body" sz="half" idx="23"/>
          </p:nvPr>
        </p:nvSpPr>
        <p:spPr>
          <a:xfrm>
            <a:off x="5155576" y="1916565"/>
            <a:ext cx="1421516" cy="381730"/>
          </a:xfrm>
          <a:prstGeom prst="rect">
            <a:avLst/>
          </a:prstGeom>
        </p:spPr>
        <p:txBody>
          <a:bodyPr wrap="square" lIns="0" tIns="0" rIns="0" bIns="0" anchor="t">
            <a:noAutofit/>
          </a:bodyPr>
          <a:lstStyle>
            <a:lvl1pPr marL="0" indent="0" algn="ctr">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28" name="Picture Placeholder 7"/>
          <p:cNvSpPr>
            <a:spLocks noGrp="1"/>
          </p:cNvSpPr>
          <p:nvPr>
            <p:ph type="pic" sz="quarter" idx="24" hasCustomPrompt="1"/>
          </p:nvPr>
        </p:nvSpPr>
        <p:spPr>
          <a:xfrm>
            <a:off x="4940089" y="2327170"/>
            <a:ext cx="1833416" cy="1832870"/>
          </a:xfrm>
          <a:prstGeom prst="diamond">
            <a:avLst/>
          </a:prstGeom>
          <a:ln w="28575">
            <a:solidFill>
              <a:schemeClr val="accent4"/>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46" name="Text Placeholder 3"/>
          <p:cNvSpPr>
            <a:spLocks noGrp="1"/>
          </p:cNvSpPr>
          <p:nvPr>
            <p:ph type="body" sz="half" idx="25"/>
          </p:nvPr>
        </p:nvSpPr>
        <p:spPr>
          <a:xfrm>
            <a:off x="6436288" y="3479783"/>
            <a:ext cx="1421516" cy="381730"/>
          </a:xfrm>
          <a:prstGeom prst="rect">
            <a:avLst/>
          </a:prstGeom>
        </p:spPr>
        <p:txBody>
          <a:bodyPr wrap="square" lIns="0" tIns="0" rIns="0" bIns="0" anchor="t">
            <a:noAutofit/>
          </a:bodyPr>
          <a:lstStyle>
            <a:lvl1pPr marL="0" indent="0" algn="ctr">
              <a:buNone/>
              <a:defRPr sz="1100" b="1" baseline="0">
                <a:solidFill>
                  <a:schemeClr val="accent5"/>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47" name="Picture Placeholder 7"/>
          <p:cNvSpPr>
            <a:spLocks noGrp="1"/>
          </p:cNvSpPr>
          <p:nvPr>
            <p:ph type="pic" sz="quarter" idx="26" hasCustomPrompt="1"/>
          </p:nvPr>
        </p:nvSpPr>
        <p:spPr>
          <a:xfrm>
            <a:off x="6230338" y="1565900"/>
            <a:ext cx="1833416" cy="1832870"/>
          </a:xfrm>
          <a:prstGeom prst="diamond">
            <a:avLst/>
          </a:prstGeom>
          <a:ln w="28575">
            <a:solidFill>
              <a:schemeClr val="accent5"/>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16" name="Oval 1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04">
    <p:spTree>
      <p:nvGrpSpPr>
        <p:cNvPr id="1" name=""/>
        <p:cNvGrpSpPr/>
        <p:nvPr/>
      </p:nvGrpSpPr>
      <p:grpSpPr>
        <a:xfrm>
          <a:off x="0" y="0"/>
          <a:ext cx="0" cy="0"/>
          <a:chOff x="0" y="0"/>
          <a:chExt cx="0" cy="0"/>
        </a:xfrm>
      </p:grpSpPr>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6" name="Picture Placeholder 7"/>
          <p:cNvSpPr>
            <a:spLocks noGrp="1"/>
          </p:cNvSpPr>
          <p:nvPr>
            <p:ph type="pic" sz="quarter" idx="15" hasCustomPrompt="1"/>
          </p:nvPr>
        </p:nvSpPr>
        <p:spPr>
          <a:xfrm>
            <a:off x="552497" y="1057375"/>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7" name="Rectangle 16"/>
          <p:cNvSpPr/>
          <p:nvPr userDrawn="1"/>
        </p:nvSpPr>
        <p:spPr>
          <a:xfrm>
            <a:off x="552498" y="2411432"/>
            <a:ext cx="1861204" cy="4209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 Placeholder 3"/>
          <p:cNvSpPr>
            <a:spLocks noGrp="1"/>
          </p:cNvSpPr>
          <p:nvPr>
            <p:ph type="body" sz="half" idx="16"/>
          </p:nvPr>
        </p:nvSpPr>
        <p:spPr>
          <a:xfrm>
            <a:off x="552498" y="2431025"/>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49" name="Picture Placeholder 7"/>
          <p:cNvSpPr>
            <a:spLocks noGrp="1"/>
          </p:cNvSpPr>
          <p:nvPr>
            <p:ph type="pic" sz="quarter" idx="17" hasCustomPrompt="1"/>
          </p:nvPr>
        </p:nvSpPr>
        <p:spPr>
          <a:xfrm>
            <a:off x="2626099" y="1057375"/>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50" name="Rectangle 49"/>
          <p:cNvSpPr/>
          <p:nvPr userDrawn="1"/>
        </p:nvSpPr>
        <p:spPr>
          <a:xfrm>
            <a:off x="2626100" y="2411432"/>
            <a:ext cx="1861204" cy="4209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 Placeholder 3"/>
          <p:cNvSpPr>
            <a:spLocks noGrp="1"/>
          </p:cNvSpPr>
          <p:nvPr>
            <p:ph type="body" sz="half" idx="18"/>
          </p:nvPr>
        </p:nvSpPr>
        <p:spPr>
          <a:xfrm>
            <a:off x="2626100" y="2431025"/>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52" name="Picture Placeholder 7"/>
          <p:cNvSpPr>
            <a:spLocks noGrp="1"/>
          </p:cNvSpPr>
          <p:nvPr>
            <p:ph type="pic" sz="quarter" idx="19" hasCustomPrompt="1"/>
          </p:nvPr>
        </p:nvSpPr>
        <p:spPr>
          <a:xfrm>
            <a:off x="4683499" y="1057375"/>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53" name="Rectangle 52"/>
          <p:cNvSpPr/>
          <p:nvPr userDrawn="1"/>
        </p:nvSpPr>
        <p:spPr>
          <a:xfrm>
            <a:off x="4683500" y="2411432"/>
            <a:ext cx="1861204" cy="4209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 Placeholder 3"/>
          <p:cNvSpPr>
            <a:spLocks noGrp="1"/>
          </p:cNvSpPr>
          <p:nvPr>
            <p:ph type="body" sz="half" idx="20"/>
          </p:nvPr>
        </p:nvSpPr>
        <p:spPr>
          <a:xfrm>
            <a:off x="4683500" y="2431025"/>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55" name="Picture Placeholder 7"/>
          <p:cNvSpPr>
            <a:spLocks noGrp="1"/>
          </p:cNvSpPr>
          <p:nvPr>
            <p:ph type="pic" sz="quarter" idx="21" hasCustomPrompt="1"/>
          </p:nvPr>
        </p:nvSpPr>
        <p:spPr>
          <a:xfrm>
            <a:off x="6740899" y="1057375"/>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56" name="Rectangle 55"/>
          <p:cNvSpPr/>
          <p:nvPr userDrawn="1"/>
        </p:nvSpPr>
        <p:spPr>
          <a:xfrm>
            <a:off x="6740900" y="2411432"/>
            <a:ext cx="1861204" cy="42091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Text Placeholder 3"/>
          <p:cNvSpPr>
            <a:spLocks noGrp="1"/>
          </p:cNvSpPr>
          <p:nvPr>
            <p:ph type="body" sz="half" idx="22"/>
          </p:nvPr>
        </p:nvSpPr>
        <p:spPr>
          <a:xfrm>
            <a:off x="6740900" y="2431025"/>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58" name="Picture Placeholder 7"/>
          <p:cNvSpPr>
            <a:spLocks noGrp="1"/>
          </p:cNvSpPr>
          <p:nvPr>
            <p:ph type="pic" sz="quarter" idx="23" hasCustomPrompt="1"/>
          </p:nvPr>
        </p:nvSpPr>
        <p:spPr>
          <a:xfrm>
            <a:off x="552497" y="2978480"/>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59" name="Rectangle 58"/>
          <p:cNvSpPr/>
          <p:nvPr userDrawn="1"/>
        </p:nvSpPr>
        <p:spPr>
          <a:xfrm>
            <a:off x="552498" y="4332537"/>
            <a:ext cx="1861204" cy="42091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Text Placeholder 3"/>
          <p:cNvSpPr>
            <a:spLocks noGrp="1"/>
          </p:cNvSpPr>
          <p:nvPr>
            <p:ph type="body" sz="half" idx="24"/>
          </p:nvPr>
        </p:nvSpPr>
        <p:spPr>
          <a:xfrm>
            <a:off x="552498" y="4352130"/>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1" name="Picture Placeholder 7"/>
          <p:cNvSpPr>
            <a:spLocks noGrp="1"/>
          </p:cNvSpPr>
          <p:nvPr>
            <p:ph type="pic" sz="quarter" idx="25" hasCustomPrompt="1"/>
          </p:nvPr>
        </p:nvSpPr>
        <p:spPr>
          <a:xfrm>
            <a:off x="2626099" y="2978480"/>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62" name="Rectangle 61"/>
          <p:cNvSpPr/>
          <p:nvPr userDrawn="1"/>
        </p:nvSpPr>
        <p:spPr>
          <a:xfrm>
            <a:off x="2626100" y="4332537"/>
            <a:ext cx="1861204" cy="4209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 Placeholder 3"/>
          <p:cNvSpPr>
            <a:spLocks noGrp="1"/>
          </p:cNvSpPr>
          <p:nvPr>
            <p:ph type="body" sz="half" idx="26"/>
          </p:nvPr>
        </p:nvSpPr>
        <p:spPr>
          <a:xfrm>
            <a:off x="2626100" y="4352130"/>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4" name="Picture Placeholder 7"/>
          <p:cNvSpPr>
            <a:spLocks noGrp="1"/>
          </p:cNvSpPr>
          <p:nvPr>
            <p:ph type="pic" sz="quarter" idx="27" hasCustomPrompt="1"/>
          </p:nvPr>
        </p:nvSpPr>
        <p:spPr>
          <a:xfrm>
            <a:off x="4683499" y="2978480"/>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65" name="Rectangle 64"/>
          <p:cNvSpPr/>
          <p:nvPr userDrawn="1"/>
        </p:nvSpPr>
        <p:spPr>
          <a:xfrm>
            <a:off x="4683500" y="4332537"/>
            <a:ext cx="1861204" cy="4209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 Placeholder 3"/>
          <p:cNvSpPr>
            <a:spLocks noGrp="1"/>
          </p:cNvSpPr>
          <p:nvPr>
            <p:ph type="body" sz="half" idx="28"/>
          </p:nvPr>
        </p:nvSpPr>
        <p:spPr>
          <a:xfrm>
            <a:off x="4683500" y="4352130"/>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7" name="Picture Placeholder 7"/>
          <p:cNvSpPr>
            <a:spLocks noGrp="1"/>
          </p:cNvSpPr>
          <p:nvPr>
            <p:ph type="pic" sz="quarter" idx="29" hasCustomPrompt="1"/>
          </p:nvPr>
        </p:nvSpPr>
        <p:spPr>
          <a:xfrm>
            <a:off x="6740899" y="2978480"/>
            <a:ext cx="1861204"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68" name="Rectangle 67"/>
          <p:cNvSpPr/>
          <p:nvPr userDrawn="1"/>
        </p:nvSpPr>
        <p:spPr>
          <a:xfrm>
            <a:off x="6740900" y="4332537"/>
            <a:ext cx="1861204" cy="4209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Text Placeholder 3"/>
          <p:cNvSpPr>
            <a:spLocks noGrp="1"/>
          </p:cNvSpPr>
          <p:nvPr>
            <p:ph type="body" sz="half" idx="30"/>
          </p:nvPr>
        </p:nvSpPr>
        <p:spPr>
          <a:xfrm>
            <a:off x="6740900" y="4352130"/>
            <a:ext cx="1861204"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0" name="Oval 29"/>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down)">
                                      <p:cBhvr>
                                        <p:cTn id="15" dur="500"/>
                                        <p:tgtEl>
                                          <p:spTgt spid="16"/>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down)">
                                      <p:cBhvr>
                                        <p:cTn id="19" dur="500"/>
                                        <p:tgtEl>
                                          <p:spTgt spid="17"/>
                                        </p:tgtEl>
                                      </p:cBhvr>
                                    </p:animEffect>
                                  </p:childTnLst>
                                </p:cTn>
                              </p:par>
                            </p:childTnLst>
                          </p:cTn>
                        </p:par>
                        <p:par>
                          <p:cTn id="20" fill="hold">
                            <p:stCondLst>
                              <p:cond delay="2000"/>
                            </p:stCondLst>
                            <p:childTnLst>
                              <p:par>
                                <p:cTn id="21" presetID="22" presetClass="entr" presetSubtype="4" fill="hold" grpId="0" nodeType="afterEffect" nodePh="1">
                                  <p:stCondLst>
                                    <p:cond delay="0"/>
                                  </p:stCondLst>
                                  <p:endCondLst>
                                    <p:cond evt="begin" delay="0">
                                      <p:tn val="21"/>
                                    </p:cond>
                                  </p:endCondLst>
                                  <p:childTnLst>
                                    <p:set>
                                      <p:cBhvr>
                                        <p:cTn id="22" dur="1" fill="hold">
                                          <p:stCondLst>
                                            <p:cond delay="0"/>
                                          </p:stCondLst>
                                        </p:cTn>
                                        <p:tgtEl>
                                          <p:spTgt spid="48">
                                            <p:txEl>
                                              <p:pRg st="0" end="0"/>
                                            </p:txEl>
                                          </p:spTgt>
                                        </p:tgtEl>
                                        <p:attrNameLst>
                                          <p:attrName>style.visibility</p:attrName>
                                        </p:attrNameLst>
                                      </p:cBhvr>
                                      <p:to>
                                        <p:strVal val="visible"/>
                                      </p:to>
                                    </p:set>
                                    <p:animEffect transition="in" filter="wipe(down)">
                                      <p:cBhvr>
                                        <p:cTn id="23" dur="500"/>
                                        <p:tgtEl>
                                          <p:spTgt spid="48">
                                            <p:txEl>
                                              <p:pRg st="0" end="0"/>
                                            </p:tx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wipe(down)">
                                      <p:cBhvr>
                                        <p:cTn id="27" dur="500"/>
                                        <p:tgtEl>
                                          <p:spTgt spid="49"/>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wipe(down)">
                                      <p:cBhvr>
                                        <p:cTn id="31" dur="500"/>
                                        <p:tgtEl>
                                          <p:spTgt spid="50"/>
                                        </p:tgtEl>
                                      </p:cBhvr>
                                    </p:animEffect>
                                  </p:childTnLst>
                                </p:cTn>
                              </p:par>
                            </p:childTnLst>
                          </p:cTn>
                        </p:par>
                        <p:par>
                          <p:cTn id="32" fill="hold">
                            <p:stCondLst>
                              <p:cond delay="3500"/>
                            </p:stCondLst>
                            <p:childTnLst>
                              <p:par>
                                <p:cTn id="33" presetID="22" presetClass="entr" presetSubtype="4" fill="hold" grpId="0" nodeType="afterEffect" nodePh="1">
                                  <p:stCondLst>
                                    <p:cond delay="0"/>
                                  </p:stCondLst>
                                  <p:endCondLst>
                                    <p:cond evt="begin" delay="0">
                                      <p:tn val="33"/>
                                    </p:cond>
                                  </p:endCondLst>
                                  <p:childTnLst>
                                    <p:set>
                                      <p:cBhvr>
                                        <p:cTn id="34" dur="1" fill="hold">
                                          <p:stCondLst>
                                            <p:cond delay="0"/>
                                          </p:stCondLst>
                                        </p:cTn>
                                        <p:tgtEl>
                                          <p:spTgt spid="51">
                                            <p:txEl>
                                              <p:pRg st="0" end="0"/>
                                            </p:txEl>
                                          </p:spTgt>
                                        </p:tgtEl>
                                        <p:attrNameLst>
                                          <p:attrName>style.visibility</p:attrName>
                                        </p:attrNameLst>
                                      </p:cBhvr>
                                      <p:to>
                                        <p:strVal val="visible"/>
                                      </p:to>
                                    </p:set>
                                    <p:animEffect transition="in" filter="wipe(down)">
                                      <p:cBhvr>
                                        <p:cTn id="35" dur="500"/>
                                        <p:tgtEl>
                                          <p:spTgt spid="51">
                                            <p:txEl>
                                              <p:pRg st="0" end="0"/>
                                            </p:txEl>
                                          </p:spTgt>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wipe(down)">
                                      <p:cBhvr>
                                        <p:cTn id="39" dur="500"/>
                                        <p:tgtEl>
                                          <p:spTgt spid="52"/>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wipe(down)">
                                      <p:cBhvr>
                                        <p:cTn id="43" dur="500"/>
                                        <p:tgtEl>
                                          <p:spTgt spid="53"/>
                                        </p:tgtEl>
                                      </p:cBhvr>
                                    </p:animEffect>
                                  </p:childTnLst>
                                </p:cTn>
                              </p:par>
                            </p:childTnLst>
                          </p:cTn>
                        </p:par>
                        <p:par>
                          <p:cTn id="44" fill="hold">
                            <p:stCondLst>
                              <p:cond delay="5000"/>
                            </p:stCondLst>
                            <p:childTnLst>
                              <p:par>
                                <p:cTn id="45" presetID="22" presetClass="entr" presetSubtype="4" fill="hold" grpId="0" nodeType="afterEffect" nodePh="1">
                                  <p:stCondLst>
                                    <p:cond delay="0"/>
                                  </p:stCondLst>
                                  <p:endCondLst>
                                    <p:cond evt="begin" delay="0">
                                      <p:tn val="45"/>
                                    </p:cond>
                                  </p:endCondLst>
                                  <p:childTnLst>
                                    <p:set>
                                      <p:cBhvr>
                                        <p:cTn id="46" dur="1" fill="hold">
                                          <p:stCondLst>
                                            <p:cond delay="0"/>
                                          </p:stCondLst>
                                        </p:cTn>
                                        <p:tgtEl>
                                          <p:spTgt spid="54">
                                            <p:txEl>
                                              <p:pRg st="0" end="0"/>
                                            </p:txEl>
                                          </p:spTgt>
                                        </p:tgtEl>
                                        <p:attrNameLst>
                                          <p:attrName>style.visibility</p:attrName>
                                        </p:attrNameLst>
                                      </p:cBhvr>
                                      <p:to>
                                        <p:strVal val="visible"/>
                                      </p:to>
                                    </p:set>
                                    <p:animEffect transition="in" filter="wipe(down)">
                                      <p:cBhvr>
                                        <p:cTn id="47" dur="500"/>
                                        <p:tgtEl>
                                          <p:spTgt spid="54">
                                            <p:txEl>
                                              <p:pRg st="0" end="0"/>
                                            </p:txEl>
                                          </p:spTgt>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wipe(down)">
                                      <p:cBhvr>
                                        <p:cTn id="51" dur="500"/>
                                        <p:tgtEl>
                                          <p:spTgt spid="55"/>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wipe(down)">
                                      <p:cBhvr>
                                        <p:cTn id="55" dur="500"/>
                                        <p:tgtEl>
                                          <p:spTgt spid="56"/>
                                        </p:tgtEl>
                                      </p:cBhvr>
                                    </p:animEffect>
                                  </p:childTnLst>
                                </p:cTn>
                              </p:par>
                            </p:childTnLst>
                          </p:cTn>
                        </p:par>
                        <p:par>
                          <p:cTn id="56" fill="hold">
                            <p:stCondLst>
                              <p:cond delay="6500"/>
                            </p:stCondLst>
                            <p:childTnLst>
                              <p:par>
                                <p:cTn id="57" presetID="22" presetClass="entr" presetSubtype="4" fill="hold" grpId="0" nodeType="afterEffect" nodePh="1">
                                  <p:stCondLst>
                                    <p:cond delay="0"/>
                                  </p:stCondLst>
                                  <p:endCondLst>
                                    <p:cond evt="begin" delay="0">
                                      <p:tn val="57"/>
                                    </p:cond>
                                  </p:endCondLst>
                                  <p:childTnLst>
                                    <p:set>
                                      <p:cBhvr>
                                        <p:cTn id="58" dur="1" fill="hold">
                                          <p:stCondLst>
                                            <p:cond delay="0"/>
                                          </p:stCondLst>
                                        </p:cTn>
                                        <p:tgtEl>
                                          <p:spTgt spid="57">
                                            <p:txEl>
                                              <p:pRg st="0" end="0"/>
                                            </p:txEl>
                                          </p:spTgt>
                                        </p:tgtEl>
                                        <p:attrNameLst>
                                          <p:attrName>style.visibility</p:attrName>
                                        </p:attrNameLst>
                                      </p:cBhvr>
                                      <p:to>
                                        <p:strVal val="visible"/>
                                      </p:to>
                                    </p:set>
                                    <p:animEffect transition="in" filter="wipe(down)">
                                      <p:cBhvr>
                                        <p:cTn id="59" dur="500"/>
                                        <p:tgtEl>
                                          <p:spTgt spid="57">
                                            <p:txEl>
                                              <p:pRg st="0" end="0"/>
                                            </p:txEl>
                                          </p:spTgt>
                                        </p:tgtEl>
                                      </p:cBhvr>
                                    </p:animEffect>
                                  </p:childTnLst>
                                </p:cTn>
                              </p:par>
                            </p:childTnLst>
                          </p:cTn>
                        </p:par>
                        <p:par>
                          <p:cTn id="60" fill="hold">
                            <p:stCondLst>
                              <p:cond delay="7000"/>
                            </p:stCondLst>
                            <p:childTnLst>
                              <p:par>
                                <p:cTn id="61" presetID="22" presetClass="entr" presetSubtype="4" fill="hold" grpId="0" nodeType="afterEffect">
                                  <p:stCondLst>
                                    <p:cond delay="0"/>
                                  </p:stCondLst>
                                  <p:childTnLst>
                                    <p:set>
                                      <p:cBhvr>
                                        <p:cTn id="62" dur="1" fill="hold">
                                          <p:stCondLst>
                                            <p:cond delay="0"/>
                                          </p:stCondLst>
                                        </p:cTn>
                                        <p:tgtEl>
                                          <p:spTgt spid="58"/>
                                        </p:tgtEl>
                                        <p:attrNameLst>
                                          <p:attrName>style.visibility</p:attrName>
                                        </p:attrNameLst>
                                      </p:cBhvr>
                                      <p:to>
                                        <p:strVal val="visible"/>
                                      </p:to>
                                    </p:set>
                                    <p:animEffect transition="in" filter="wipe(down)">
                                      <p:cBhvr>
                                        <p:cTn id="63" dur="500"/>
                                        <p:tgtEl>
                                          <p:spTgt spid="58"/>
                                        </p:tgtEl>
                                      </p:cBhvr>
                                    </p:animEffect>
                                  </p:childTnLst>
                                </p:cTn>
                              </p:par>
                            </p:childTnLst>
                          </p:cTn>
                        </p:par>
                        <p:par>
                          <p:cTn id="64" fill="hold">
                            <p:stCondLst>
                              <p:cond delay="7500"/>
                            </p:stCondLst>
                            <p:childTnLst>
                              <p:par>
                                <p:cTn id="65" presetID="22" presetClass="entr" presetSubtype="4" fill="hold" grpId="0" nodeType="afterEffect">
                                  <p:stCondLst>
                                    <p:cond delay="0"/>
                                  </p:stCondLst>
                                  <p:childTnLst>
                                    <p:set>
                                      <p:cBhvr>
                                        <p:cTn id="66" dur="1" fill="hold">
                                          <p:stCondLst>
                                            <p:cond delay="0"/>
                                          </p:stCondLst>
                                        </p:cTn>
                                        <p:tgtEl>
                                          <p:spTgt spid="59"/>
                                        </p:tgtEl>
                                        <p:attrNameLst>
                                          <p:attrName>style.visibility</p:attrName>
                                        </p:attrNameLst>
                                      </p:cBhvr>
                                      <p:to>
                                        <p:strVal val="visible"/>
                                      </p:to>
                                    </p:set>
                                    <p:animEffect transition="in" filter="wipe(down)">
                                      <p:cBhvr>
                                        <p:cTn id="67" dur="500"/>
                                        <p:tgtEl>
                                          <p:spTgt spid="59"/>
                                        </p:tgtEl>
                                      </p:cBhvr>
                                    </p:animEffect>
                                  </p:childTnLst>
                                </p:cTn>
                              </p:par>
                            </p:childTnLst>
                          </p:cTn>
                        </p:par>
                        <p:par>
                          <p:cTn id="68" fill="hold">
                            <p:stCondLst>
                              <p:cond delay="8000"/>
                            </p:stCondLst>
                            <p:childTnLst>
                              <p:par>
                                <p:cTn id="69" presetID="22" presetClass="entr" presetSubtype="4" fill="hold" grpId="0" nodeType="afterEffect" nodePh="1">
                                  <p:stCondLst>
                                    <p:cond delay="0"/>
                                  </p:stCondLst>
                                  <p:endCondLst>
                                    <p:cond evt="begin" delay="0">
                                      <p:tn val="69"/>
                                    </p:cond>
                                  </p:endCondLst>
                                  <p:childTnLst>
                                    <p:set>
                                      <p:cBhvr>
                                        <p:cTn id="70" dur="1" fill="hold">
                                          <p:stCondLst>
                                            <p:cond delay="0"/>
                                          </p:stCondLst>
                                        </p:cTn>
                                        <p:tgtEl>
                                          <p:spTgt spid="60">
                                            <p:txEl>
                                              <p:pRg st="0" end="0"/>
                                            </p:txEl>
                                          </p:spTgt>
                                        </p:tgtEl>
                                        <p:attrNameLst>
                                          <p:attrName>style.visibility</p:attrName>
                                        </p:attrNameLst>
                                      </p:cBhvr>
                                      <p:to>
                                        <p:strVal val="visible"/>
                                      </p:to>
                                    </p:set>
                                    <p:animEffect transition="in" filter="wipe(down)">
                                      <p:cBhvr>
                                        <p:cTn id="71" dur="500"/>
                                        <p:tgtEl>
                                          <p:spTgt spid="60">
                                            <p:txEl>
                                              <p:pRg st="0" end="0"/>
                                            </p:txEl>
                                          </p:spTgt>
                                        </p:tgtEl>
                                      </p:cBhvr>
                                    </p:animEffect>
                                  </p:childTnLst>
                                </p:cTn>
                              </p:par>
                            </p:childTnLst>
                          </p:cTn>
                        </p:par>
                        <p:par>
                          <p:cTn id="72" fill="hold">
                            <p:stCondLst>
                              <p:cond delay="8500"/>
                            </p:stCondLst>
                            <p:childTnLst>
                              <p:par>
                                <p:cTn id="73" presetID="22" presetClass="entr" presetSubtype="4" fill="hold" grpId="0" nodeType="afterEffect">
                                  <p:stCondLst>
                                    <p:cond delay="0"/>
                                  </p:stCondLst>
                                  <p:childTnLst>
                                    <p:set>
                                      <p:cBhvr>
                                        <p:cTn id="74" dur="1" fill="hold">
                                          <p:stCondLst>
                                            <p:cond delay="0"/>
                                          </p:stCondLst>
                                        </p:cTn>
                                        <p:tgtEl>
                                          <p:spTgt spid="61"/>
                                        </p:tgtEl>
                                        <p:attrNameLst>
                                          <p:attrName>style.visibility</p:attrName>
                                        </p:attrNameLst>
                                      </p:cBhvr>
                                      <p:to>
                                        <p:strVal val="visible"/>
                                      </p:to>
                                    </p:set>
                                    <p:animEffect transition="in" filter="wipe(down)">
                                      <p:cBhvr>
                                        <p:cTn id="75" dur="500"/>
                                        <p:tgtEl>
                                          <p:spTgt spid="61"/>
                                        </p:tgtEl>
                                      </p:cBhvr>
                                    </p:animEffect>
                                  </p:childTnLst>
                                </p:cTn>
                              </p:par>
                            </p:childTnLst>
                          </p:cTn>
                        </p:par>
                        <p:par>
                          <p:cTn id="76" fill="hold">
                            <p:stCondLst>
                              <p:cond delay="9000"/>
                            </p:stCondLst>
                            <p:childTnLst>
                              <p:par>
                                <p:cTn id="77" presetID="22" presetClass="entr" presetSubtype="4" fill="hold" grpId="0" nodeType="afterEffect">
                                  <p:stCondLst>
                                    <p:cond delay="0"/>
                                  </p:stCondLst>
                                  <p:childTnLst>
                                    <p:set>
                                      <p:cBhvr>
                                        <p:cTn id="78" dur="1" fill="hold">
                                          <p:stCondLst>
                                            <p:cond delay="0"/>
                                          </p:stCondLst>
                                        </p:cTn>
                                        <p:tgtEl>
                                          <p:spTgt spid="62"/>
                                        </p:tgtEl>
                                        <p:attrNameLst>
                                          <p:attrName>style.visibility</p:attrName>
                                        </p:attrNameLst>
                                      </p:cBhvr>
                                      <p:to>
                                        <p:strVal val="visible"/>
                                      </p:to>
                                    </p:set>
                                    <p:animEffect transition="in" filter="wipe(down)">
                                      <p:cBhvr>
                                        <p:cTn id="79" dur="500"/>
                                        <p:tgtEl>
                                          <p:spTgt spid="62"/>
                                        </p:tgtEl>
                                      </p:cBhvr>
                                    </p:animEffect>
                                  </p:childTnLst>
                                </p:cTn>
                              </p:par>
                            </p:childTnLst>
                          </p:cTn>
                        </p:par>
                        <p:par>
                          <p:cTn id="80" fill="hold">
                            <p:stCondLst>
                              <p:cond delay="9500"/>
                            </p:stCondLst>
                            <p:childTnLst>
                              <p:par>
                                <p:cTn id="81" presetID="22" presetClass="entr" presetSubtype="4" fill="hold" nodeType="afterEffect" nodePh="1">
                                  <p:stCondLst>
                                    <p:cond delay="0"/>
                                  </p:stCondLst>
                                  <p:endCondLst>
                                    <p:cond evt="begin" delay="0">
                                      <p:tn val="81"/>
                                    </p:cond>
                                  </p:endCondLst>
                                  <p:childTnLst>
                                    <p:set>
                                      <p:cBhvr>
                                        <p:cTn id="82" dur="1" fill="hold">
                                          <p:stCondLst>
                                            <p:cond delay="0"/>
                                          </p:stCondLst>
                                        </p:cTn>
                                        <p:tgtEl>
                                          <p:spTgt spid="63">
                                            <p:txEl>
                                              <p:pRg st="0" end="0"/>
                                            </p:txEl>
                                          </p:spTgt>
                                        </p:tgtEl>
                                        <p:attrNameLst>
                                          <p:attrName>style.visibility</p:attrName>
                                        </p:attrNameLst>
                                      </p:cBhvr>
                                      <p:to>
                                        <p:strVal val="visible"/>
                                      </p:to>
                                    </p:set>
                                    <p:animEffect transition="in" filter="wipe(down)">
                                      <p:cBhvr>
                                        <p:cTn id="83" dur="500"/>
                                        <p:tgtEl>
                                          <p:spTgt spid="63">
                                            <p:txEl>
                                              <p:pRg st="0" end="0"/>
                                            </p:txEl>
                                          </p:spTgt>
                                        </p:tgtEl>
                                      </p:cBhvr>
                                    </p:animEffect>
                                  </p:childTnLst>
                                </p:cTn>
                              </p:par>
                            </p:childTnLst>
                          </p:cTn>
                        </p:par>
                        <p:par>
                          <p:cTn id="84" fill="hold">
                            <p:stCondLst>
                              <p:cond delay="10000"/>
                            </p:stCondLst>
                            <p:childTnLst>
                              <p:par>
                                <p:cTn id="85" presetID="22" presetClass="entr" presetSubtype="4" fill="hold" grpId="0" nodeType="afterEffect">
                                  <p:stCondLst>
                                    <p:cond delay="0"/>
                                  </p:stCondLst>
                                  <p:childTnLst>
                                    <p:set>
                                      <p:cBhvr>
                                        <p:cTn id="86" dur="1" fill="hold">
                                          <p:stCondLst>
                                            <p:cond delay="0"/>
                                          </p:stCondLst>
                                        </p:cTn>
                                        <p:tgtEl>
                                          <p:spTgt spid="64"/>
                                        </p:tgtEl>
                                        <p:attrNameLst>
                                          <p:attrName>style.visibility</p:attrName>
                                        </p:attrNameLst>
                                      </p:cBhvr>
                                      <p:to>
                                        <p:strVal val="visible"/>
                                      </p:to>
                                    </p:set>
                                    <p:animEffect transition="in" filter="wipe(down)">
                                      <p:cBhvr>
                                        <p:cTn id="87" dur="500"/>
                                        <p:tgtEl>
                                          <p:spTgt spid="64"/>
                                        </p:tgtEl>
                                      </p:cBhvr>
                                    </p:animEffect>
                                  </p:childTnLst>
                                </p:cTn>
                              </p:par>
                            </p:childTnLst>
                          </p:cTn>
                        </p:par>
                        <p:par>
                          <p:cTn id="88" fill="hold">
                            <p:stCondLst>
                              <p:cond delay="10500"/>
                            </p:stCondLst>
                            <p:childTnLst>
                              <p:par>
                                <p:cTn id="89" presetID="22" presetClass="entr" presetSubtype="4" fill="hold" grpId="0" nodeType="afterEffect">
                                  <p:stCondLst>
                                    <p:cond delay="0"/>
                                  </p:stCondLst>
                                  <p:childTnLst>
                                    <p:set>
                                      <p:cBhvr>
                                        <p:cTn id="90" dur="1" fill="hold">
                                          <p:stCondLst>
                                            <p:cond delay="0"/>
                                          </p:stCondLst>
                                        </p:cTn>
                                        <p:tgtEl>
                                          <p:spTgt spid="65"/>
                                        </p:tgtEl>
                                        <p:attrNameLst>
                                          <p:attrName>style.visibility</p:attrName>
                                        </p:attrNameLst>
                                      </p:cBhvr>
                                      <p:to>
                                        <p:strVal val="visible"/>
                                      </p:to>
                                    </p:set>
                                    <p:animEffect transition="in" filter="wipe(down)">
                                      <p:cBhvr>
                                        <p:cTn id="91" dur="500"/>
                                        <p:tgtEl>
                                          <p:spTgt spid="65"/>
                                        </p:tgtEl>
                                      </p:cBhvr>
                                    </p:animEffect>
                                  </p:childTnLst>
                                </p:cTn>
                              </p:par>
                            </p:childTnLst>
                          </p:cTn>
                        </p:par>
                        <p:par>
                          <p:cTn id="92" fill="hold">
                            <p:stCondLst>
                              <p:cond delay="11000"/>
                            </p:stCondLst>
                            <p:childTnLst>
                              <p:par>
                                <p:cTn id="93" presetID="22" presetClass="entr" presetSubtype="4" fill="hold" grpId="0" nodeType="afterEffect" nodePh="1">
                                  <p:stCondLst>
                                    <p:cond delay="0"/>
                                  </p:stCondLst>
                                  <p:endCondLst>
                                    <p:cond evt="begin" delay="0">
                                      <p:tn val="93"/>
                                    </p:cond>
                                  </p:endCondLst>
                                  <p:childTnLst>
                                    <p:set>
                                      <p:cBhvr>
                                        <p:cTn id="94" dur="1" fill="hold">
                                          <p:stCondLst>
                                            <p:cond delay="0"/>
                                          </p:stCondLst>
                                        </p:cTn>
                                        <p:tgtEl>
                                          <p:spTgt spid="66">
                                            <p:txEl>
                                              <p:pRg st="0" end="0"/>
                                            </p:txEl>
                                          </p:spTgt>
                                        </p:tgtEl>
                                        <p:attrNameLst>
                                          <p:attrName>style.visibility</p:attrName>
                                        </p:attrNameLst>
                                      </p:cBhvr>
                                      <p:to>
                                        <p:strVal val="visible"/>
                                      </p:to>
                                    </p:set>
                                    <p:animEffect transition="in" filter="wipe(down)">
                                      <p:cBhvr>
                                        <p:cTn id="95" dur="500"/>
                                        <p:tgtEl>
                                          <p:spTgt spid="66">
                                            <p:txEl>
                                              <p:pRg st="0" end="0"/>
                                            </p:txEl>
                                          </p:spTgt>
                                        </p:tgtEl>
                                      </p:cBhvr>
                                    </p:animEffect>
                                  </p:childTnLst>
                                </p:cTn>
                              </p:par>
                            </p:childTnLst>
                          </p:cTn>
                        </p:par>
                        <p:par>
                          <p:cTn id="96" fill="hold">
                            <p:stCondLst>
                              <p:cond delay="11500"/>
                            </p:stCondLst>
                            <p:childTnLst>
                              <p:par>
                                <p:cTn id="97" presetID="22" presetClass="entr" presetSubtype="4" fill="hold" grpId="0" nodeType="afterEffect">
                                  <p:stCondLst>
                                    <p:cond delay="0"/>
                                  </p:stCondLst>
                                  <p:childTnLst>
                                    <p:set>
                                      <p:cBhvr>
                                        <p:cTn id="98" dur="1" fill="hold">
                                          <p:stCondLst>
                                            <p:cond delay="0"/>
                                          </p:stCondLst>
                                        </p:cTn>
                                        <p:tgtEl>
                                          <p:spTgt spid="67"/>
                                        </p:tgtEl>
                                        <p:attrNameLst>
                                          <p:attrName>style.visibility</p:attrName>
                                        </p:attrNameLst>
                                      </p:cBhvr>
                                      <p:to>
                                        <p:strVal val="visible"/>
                                      </p:to>
                                    </p:set>
                                    <p:animEffect transition="in" filter="wipe(down)">
                                      <p:cBhvr>
                                        <p:cTn id="99" dur="500"/>
                                        <p:tgtEl>
                                          <p:spTgt spid="67"/>
                                        </p:tgtEl>
                                      </p:cBhvr>
                                    </p:animEffect>
                                  </p:childTnLst>
                                </p:cTn>
                              </p:par>
                            </p:childTnLst>
                          </p:cTn>
                        </p:par>
                        <p:par>
                          <p:cTn id="100" fill="hold">
                            <p:stCondLst>
                              <p:cond delay="12000"/>
                            </p:stCondLst>
                            <p:childTnLst>
                              <p:par>
                                <p:cTn id="101" presetID="22" presetClass="entr" presetSubtype="4" fill="hold" grpId="0" nodeType="afterEffect">
                                  <p:stCondLst>
                                    <p:cond delay="0"/>
                                  </p:stCondLst>
                                  <p:childTnLst>
                                    <p:set>
                                      <p:cBhvr>
                                        <p:cTn id="102" dur="1" fill="hold">
                                          <p:stCondLst>
                                            <p:cond delay="0"/>
                                          </p:stCondLst>
                                        </p:cTn>
                                        <p:tgtEl>
                                          <p:spTgt spid="68"/>
                                        </p:tgtEl>
                                        <p:attrNameLst>
                                          <p:attrName>style.visibility</p:attrName>
                                        </p:attrNameLst>
                                      </p:cBhvr>
                                      <p:to>
                                        <p:strVal val="visible"/>
                                      </p:to>
                                    </p:set>
                                    <p:animEffect transition="in" filter="wipe(down)">
                                      <p:cBhvr>
                                        <p:cTn id="103" dur="500"/>
                                        <p:tgtEl>
                                          <p:spTgt spid="68"/>
                                        </p:tgtEl>
                                      </p:cBhvr>
                                    </p:animEffect>
                                  </p:childTnLst>
                                </p:cTn>
                              </p:par>
                            </p:childTnLst>
                          </p:cTn>
                        </p:par>
                        <p:par>
                          <p:cTn id="104" fill="hold">
                            <p:stCondLst>
                              <p:cond delay="12500"/>
                            </p:stCondLst>
                            <p:childTnLst>
                              <p:par>
                                <p:cTn id="105" presetID="22" presetClass="entr" presetSubtype="4" fill="hold" grpId="0" nodeType="afterEffect" nodePh="1">
                                  <p:stCondLst>
                                    <p:cond delay="0"/>
                                  </p:stCondLst>
                                  <p:endCondLst>
                                    <p:cond evt="begin" delay="0">
                                      <p:tn val="105"/>
                                    </p:cond>
                                  </p:endCondLst>
                                  <p:childTnLst>
                                    <p:set>
                                      <p:cBhvr>
                                        <p:cTn id="106" dur="1" fill="hold">
                                          <p:stCondLst>
                                            <p:cond delay="0"/>
                                          </p:stCondLst>
                                        </p:cTn>
                                        <p:tgtEl>
                                          <p:spTgt spid="69">
                                            <p:txEl>
                                              <p:pRg st="0" end="0"/>
                                            </p:txEl>
                                          </p:spTgt>
                                        </p:tgtEl>
                                        <p:attrNameLst>
                                          <p:attrName>style.visibility</p:attrName>
                                        </p:attrNameLst>
                                      </p:cBhvr>
                                      <p:to>
                                        <p:strVal val="visible"/>
                                      </p:to>
                                    </p:set>
                                    <p:animEffect transition="in" filter="wipe(down)">
                                      <p:cBhvr>
                                        <p:cTn id="107" dur="500"/>
                                        <p:tgtEl>
                                          <p:spTgt spid="6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16" grpId="0"/>
      <p:bldP spid="17" grpId="0" animBg="1"/>
      <p:bldP spid="4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48"/>
                        </p:tgtEl>
                        <p:attrNameLst>
                          <p:attrName>style.visibility</p:attrName>
                        </p:attrNameLst>
                      </p:cBhvr>
                      <p:to>
                        <p:strVal val="visible"/>
                      </p:to>
                    </p:set>
                    <p:animEffect transition="in" filter="wipe(down)">
                      <p:cBhvr>
                        <p:cTn dur="500"/>
                        <p:tgtEl>
                          <p:spTgt spid="48"/>
                        </p:tgtEl>
                      </p:cBhvr>
                    </p:animEffect>
                  </p:childTnLst>
                </p:cTn>
              </p:par>
            </p:tnLst>
          </p:tmpl>
        </p:tmplLst>
      </p:bldP>
      <p:bldP spid="49" grpId="0"/>
      <p:bldP spid="50" grpId="0" animBg="1"/>
      <p:bldP spid="51"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51"/>
                        </p:tgtEl>
                        <p:attrNameLst>
                          <p:attrName>style.visibility</p:attrName>
                        </p:attrNameLst>
                      </p:cBhvr>
                      <p:to>
                        <p:strVal val="visible"/>
                      </p:to>
                    </p:set>
                    <p:animEffect transition="in" filter="wipe(down)">
                      <p:cBhvr>
                        <p:cTn dur="500"/>
                        <p:tgtEl>
                          <p:spTgt spid="51"/>
                        </p:tgtEl>
                      </p:cBhvr>
                    </p:animEffect>
                  </p:childTnLst>
                </p:cTn>
              </p:par>
            </p:tnLst>
          </p:tmpl>
        </p:tmplLst>
      </p:bldP>
      <p:bldP spid="52" grpId="0"/>
      <p:bldP spid="53" grpId="0" animBg="1"/>
      <p:bldP spid="5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54"/>
                        </p:tgtEl>
                        <p:attrNameLst>
                          <p:attrName>style.visibility</p:attrName>
                        </p:attrNameLst>
                      </p:cBhvr>
                      <p:to>
                        <p:strVal val="visible"/>
                      </p:to>
                    </p:set>
                    <p:animEffect transition="in" filter="wipe(down)">
                      <p:cBhvr>
                        <p:cTn dur="500"/>
                        <p:tgtEl>
                          <p:spTgt spid="54"/>
                        </p:tgtEl>
                      </p:cBhvr>
                    </p:animEffect>
                  </p:childTnLst>
                </p:cTn>
              </p:par>
            </p:tnLst>
          </p:tmpl>
        </p:tmplLst>
      </p:bldP>
      <p:bldP spid="55" grpId="0"/>
      <p:bldP spid="56" grpId="0" animBg="1"/>
      <p:bldP spid="57"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57"/>
                        </p:tgtEl>
                        <p:attrNameLst>
                          <p:attrName>style.visibility</p:attrName>
                        </p:attrNameLst>
                      </p:cBhvr>
                      <p:to>
                        <p:strVal val="visible"/>
                      </p:to>
                    </p:set>
                    <p:animEffect transition="in" filter="wipe(down)">
                      <p:cBhvr>
                        <p:cTn dur="500"/>
                        <p:tgtEl>
                          <p:spTgt spid="57"/>
                        </p:tgtEl>
                      </p:cBhvr>
                    </p:animEffect>
                  </p:childTnLst>
                </p:cTn>
              </p:par>
            </p:tnLst>
          </p:tmpl>
        </p:tmplLst>
      </p:bldP>
      <p:bldP spid="58" grpId="0"/>
      <p:bldP spid="59" grpId="0" animBg="1"/>
      <p:bldP spid="6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0"/>
                        </p:tgtEl>
                        <p:attrNameLst>
                          <p:attrName>style.visibility</p:attrName>
                        </p:attrNameLst>
                      </p:cBhvr>
                      <p:to>
                        <p:strVal val="visible"/>
                      </p:to>
                    </p:set>
                    <p:animEffect transition="in" filter="wipe(down)">
                      <p:cBhvr>
                        <p:cTn dur="500"/>
                        <p:tgtEl>
                          <p:spTgt spid="60"/>
                        </p:tgtEl>
                      </p:cBhvr>
                    </p:animEffect>
                  </p:childTnLst>
                </p:cTn>
              </p:par>
            </p:tnLst>
          </p:tmpl>
        </p:tmplLst>
      </p:bldP>
      <p:bldP spid="61" grpId="0"/>
      <p:bldP spid="62" grpId="0" animBg="1"/>
      <p:bldP spid="64" grpId="0"/>
      <p:bldP spid="65" grpId="0" animBg="1"/>
      <p:bldP spid="6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6"/>
                        </p:tgtEl>
                        <p:attrNameLst>
                          <p:attrName>style.visibility</p:attrName>
                        </p:attrNameLst>
                      </p:cBhvr>
                      <p:to>
                        <p:strVal val="visible"/>
                      </p:to>
                    </p:set>
                    <p:animEffect transition="in" filter="wipe(down)">
                      <p:cBhvr>
                        <p:cTn dur="500"/>
                        <p:tgtEl>
                          <p:spTgt spid="66"/>
                        </p:tgtEl>
                      </p:cBhvr>
                    </p:animEffect>
                  </p:childTnLst>
                </p:cTn>
              </p:par>
            </p:tnLst>
          </p:tmpl>
        </p:tmplLst>
      </p:bldP>
      <p:bldP spid="67" grpId="0"/>
      <p:bldP spid="68" grpId="0" animBg="1"/>
      <p:bldP spid="6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9"/>
                        </p:tgtEl>
                        <p:attrNameLst>
                          <p:attrName>style.visibility</p:attrName>
                        </p:attrNameLst>
                      </p:cBhvr>
                      <p:to>
                        <p:strVal val="visible"/>
                      </p:to>
                    </p:set>
                    <p:animEffect transition="in" filter="wipe(down)">
                      <p:cBhvr>
                        <p:cTn dur="500"/>
                        <p:tgtEl>
                          <p:spTgt spid="69"/>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05">
    <p:spTree>
      <p:nvGrpSpPr>
        <p:cNvPr id="1" name=""/>
        <p:cNvGrpSpPr/>
        <p:nvPr/>
      </p:nvGrpSpPr>
      <p:grpSpPr>
        <a:xfrm>
          <a:off x="0" y="0"/>
          <a:ext cx="0" cy="0"/>
          <a:chOff x="0" y="0"/>
          <a:chExt cx="0" cy="0"/>
        </a:xfrm>
      </p:grpSpPr>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33" name="Rectangle 32"/>
          <p:cNvSpPr/>
          <p:nvPr userDrawn="1"/>
        </p:nvSpPr>
        <p:spPr>
          <a:xfrm>
            <a:off x="523775" y="2943008"/>
            <a:ext cx="1914644" cy="16861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userDrawn="1"/>
        </p:nvSpPr>
        <p:spPr>
          <a:xfrm>
            <a:off x="523775" y="1189491"/>
            <a:ext cx="1914644" cy="16861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Picture Placeholder 7"/>
          <p:cNvSpPr>
            <a:spLocks noGrp="1"/>
          </p:cNvSpPr>
          <p:nvPr>
            <p:ph type="pic" sz="quarter" idx="15" hasCustomPrompt="1"/>
          </p:nvPr>
        </p:nvSpPr>
        <p:spPr>
          <a:xfrm>
            <a:off x="577215" y="1242330"/>
            <a:ext cx="1810424" cy="1556303"/>
          </a:xfrm>
          <a:prstGeom prst="rect">
            <a:avLst/>
          </a:prstGeom>
          <a:ln>
            <a:noFill/>
          </a:ln>
        </p:spPr>
        <p:txBody>
          <a:bodyPr bIns="274320" anchor="b"/>
          <a:lstStyle>
            <a:lvl1pPr algn="ctr">
              <a:buNone/>
              <a:defRPr sz="1200">
                <a:solidFill>
                  <a:schemeClr val="bg1"/>
                </a:solidFill>
              </a:defRPr>
            </a:lvl1pPr>
          </a:lstStyle>
          <a:p>
            <a:r>
              <a:rPr lang="en-US" dirty="0"/>
              <a:t>Image Holder</a:t>
            </a:r>
          </a:p>
        </p:txBody>
      </p:sp>
      <p:sp>
        <p:nvSpPr>
          <p:cNvPr id="83" name="Text Placeholder 3"/>
          <p:cNvSpPr>
            <a:spLocks noGrp="1"/>
          </p:cNvSpPr>
          <p:nvPr>
            <p:ph type="body" sz="half" idx="16"/>
          </p:nvPr>
        </p:nvSpPr>
        <p:spPr>
          <a:xfrm>
            <a:off x="770339" y="3068877"/>
            <a:ext cx="1421516"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84" name="Text Placeholder 3"/>
          <p:cNvSpPr>
            <a:spLocks noGrp="1"/>
          </p:cNvSpPr>
          <p:nvPr>
            <p:ph type="body" sz="half" idx="17"/>
          </p:nvPr>
        </p:nvSpPr>
        <p:spPr>
          <a:xfrm>
            <a:off x="629516" y="3443294"/>
            <a:ext cx="1703163" cy="1084892"/>
          </a:xfrm>
          <a:prstGeom prst="rect">
            <a:avLst/>
          </a:prstGeom>
        </p:spPr>
        <p:txBody>
          <a:bodyPr wrap="square" lIns="0" tIns="0" rIns="0" bIns="0" anchor="t">
            <a:noAutofit/>
          </a:bodyPr>
          <a:lstStyle>
            <a:lvl1pPr marL="0" indent="0" algn="ctr">
              <a:buNone/>
              <a:defRPr sz="1100" b="0"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5" name="Rectangle 84"/>
          <p:cNvSpPr/>
          <p:nvPr userDrawn="1"/>
        </p:nvSpPr>
        <p:spPr>
          <a:xfrm>
            <a:off x="2587364" y="2943008"/>
            <a:ext cx="1914644" cy="16861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Rectangle 85"/>
          <p:cNvSpPr/>
          <p:nvPr userDrawn="1"/>
        </p:nvSpPr>
        <p:spPr>
          <a:xfrm>
            <a:off x="2587364" y="1189491"/>
            <a:ext cx="1914644" cy="16861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Picture Placeholder 7"/>
          <p:cNvSpPr>
            <a:spLocks noGrp="1"/>
          </p:cNvSpPr>
          <p:nvPr>
            <p:ph type="pic" sz="quarter" idx="18" hasCustomPrompt="1"/>
          </p:nvPr>
        </p:nvSpPr>
        <p:spPr>
          <a:xfrm>
            <a:off x="2640804" y="1242330"/>
            <a:ext cx="1810424" cy="1556303"/>
          </a:xfrm>
          <a:prstGeom prst="rect">
            <a:avLst/>
          </a:prstGeom>
          <a:ln>
            <a:noFill/>
          </a:ln>
        </p:spPr>
        <p:txBody>
          <a:bodyPr bIns="274320" anchor="b"/>
          <a:lstStyle>
            <a:lvl1pPr algn="ctr">
              <a:buNone/>
              <a:defRPr sz="1200">
                <a:solidFill>
                  <a:schemeClr val="bg1"/>
                </a:solidFill>
              </a:defRPr>
            </a:lvl1pPr>
          </a:lstStyle>
          <a:p>
            <a:r>
              <a:rPr lang="en-US" dirty="0"/>
              <a:t>Image Holder</a:t>
            </a:r>
          </a:p>
        </p:txBody>
      </p:sp>
      <p:sp>
        <p:nvSpPr>
          <p:cNvPr id="88" name="Text Placeholder 3"/>
          <p:cNvSpPr>
            <a:spLocks noGrp="1"/>
          </p:cNvSpPr>
          <p:nvPr>
            <p:ph type="body" sz="half" idx="19"/>
          </p:nvPr>
        </p:nvSpPr>
        <p:spPr>
          <a:xfrm>
            <a:off x="2833928" y="3068877"/>
            <a:ext cx="1421516"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89" name="Text Placeholder 3"/>
          <p:cNvSpPr>
            <a:spLocks noGrp="1"/>
          </p:cNvSpPr>
          <p:nvPr>
            <p:ph type="body" sz="half" idx="20"/>
          </p:nvPr>
        </p:nvSpPr>
        <p:spPr>
          <a:xfrm>
            <a:off x="2693105" y="3443294"/>
            <a:ext cx="1703163" cy="1084892"/>
          </a:xfrm>
          <a:prstGeom prst="rect">
            <a:avLst/>
          </a:prstGeom>
        </p:spPr>
        <p:txBody>
          <a:bodyPr wrap="square" lIns="0" tIns="0" rIns="0" bIns="0" anchor="t">
            <a:noAutofit/>
          </a:bodyPr>
          <a:lstStyle>
            <a:lvl1pPr marL="0" indent="0" algn="ctr">
              <a:buNone/>
              <a:defRPr sz="1100" b="0"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90" name="Rectangle 89"/>
          <p:cNvSpPr/>
          <p:nvPr userDrawn="1"/>
        </p:nvSpPr>
        <p:spPr>
          <a:xfrm>
            <a:off x="4638575" y="2943008"/>
            <a:ext cx="1914644" cy="16861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Rectangle 90"/>
          <p:cNvSpPr/>
          <p:nvPr userDrawn="1"/>
        </p:nvSpPr>
        <p:spPr>
          <a:xfrm>
            <a:off x="4638575" y="1189491"/>
            <a:ext cx="1914644" cy="16861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Picture Placeholder 7"/>
          <p:cNvSpPr>
            <a:spLocks noGrp="1"/>
          </p:cNvSpPr>
          <p:nvPr>
            <p:ph type="pic" sz="quarter" idx="21" hasCustomPrompt="1"/>
          </p:nvPr>
        </p:nvSpPr>
        <p:spPr>
          <a:xfrm>
            <a:off x="4692015" y="1242330"/>
            <a:ext cx="1810424" cy="1556303"/>
          </a:xfrm>
          <a:prstGeom prst="rect">
            <a:avLst/>
          </a:prstGeom>
          <a:ln>
            <a:noFill/>
          </a:ln>
        </p:spPr>
        <p:txBody>
          <a:bodyPr bIns="274320" anchor="b"/>
          <a:lstStyle>
            <a:lvl1pPr algn="ctr">
              <a:buNone/>
              <a:defRPr sz="1200">
                <a:solidFill>
                  <a:schemeClr val="bg1"/>
                </a:solidFill>
              </a:defRPr>
            </a:lvl1pPr>
          </a:lstStyle>
          <a:p>
            <a:r>
              <a:rPr lang="en-US" dirty="0"/>
              <a:t>Image Holder</a:t>
            </a:r>
          </a:p>
        </p:txBody>
      </p:sp>
      <p:sp>
        <p:nvSpPr>
          <p:cNvPr id="93" name="Text Placeholder 3"/>
          <p:cNvSpPr>
            <a:spLocks noGrp="1"/>
          </p:cNvSpPr>
          <p:nvPr>
            <p:ph type="body" sz="half" idx="22"/>
          </p:nvPr>
        </p:nvSpPr>
        <p:spPr>
          <a:xfrm>
            <a:off x="4885139" y="3068877"/>
            <a:ext cx="1421516"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94" name="Text Placeholder 3"/>
          <p:cNvSpPr>
            <a:spLocks noGrp="1"/>
          </p:cNvSpPr>
          <p:nvPr>
            <p:ph type="body" sz="half" idx="23"/>
          </p:nvPr>
        </p:nvSpPr>
        <p:spPr>
          <a:xfrm>
            <a:off x="4744316" y="3443294"/>
            <a:ext cx="1703163" cy="1084892"/>
          </a:xfrm>
          <a:prstGeom prst="rect">
            <a:avLst/>
          </a:prstGeom>
        </p:spPr>
        <p:txBody>
          <a:bodyPr wrap="square" lIns="0" tIns="0" rIns="0" bIns="0" anchor="t">
            <a:noAutofit/>
          </a:bodyPr>
          <a:lstStyle>
            <a:lvl1pPr marL="0" indent="0" algn="ctr">
              <a:buNone/>
              <a:defRPr sz="1100" b="0"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95" name="Rectangle 94"/>
          <p:cNvSpPr/>
          <p:nvPr userDrawn="1"/>
        </p:nvSpPr>
        <p:spPr>
          <a:xfrm>
            <a:off x="6679006" y="2943008"/>
            <a:ext cx="1914644" cy="16861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p:cNvSpPr/>
          <p:nvPr userDrawn="1"/>
        </p:nvSpPr>
        <p:spPr>
          <a:xfrm>
            <a:off x="6679006" y="1189491"/>
            <a:ext cx="1914644" cy="16861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Picture Placeholder 7"/>
          <p:cNvSpPr>
            <a:spLocks noGrp="1"/>
          </p:cNvSpPr>
          <p:nvPr>
            <p:ph type="pic" sz="quarter" idx="24" hasCustomPrompt="1"/>
          </p:nvPr>
        </p:nvSpPr>
        <p:spPr>
          <a:xfrm>
            <a:off x="6732446" y="1242330"/>
            <a:ext cx="1810424" cy="1556303"/>
          </a:xfrm>
          <a:prstGeom prst="rect">
            <a:avLst/>
          </a:prstGeom>
          <a:ln>
            <a:noFill/>
          </a:ln>
        </p:spPr>
        <p:txBody>
          <a:bodyPr bIns="274320" anchor="b"/>
          <a:lstStyle>
            <a:lvl1pPr algn="ctr">
              <a:buNone/>
              <a:defRPr sz="1200">
                <a:solidFill>
                  <a:schemeClr val="bg1"/>
                </a:solidFill>
              </a:defRPr>
            </a:lvl1pPr>
          </a:lstStyle>
          <a:p>
            <a:r>
              <a:rPr lang="en-US" dirty="0"/>
              <a:t>Image Holder</a:t>
            </a:r>
          </a:p>
        </p:txBody>
      </p:sp>
      <p:sp>
        <p:nvSpPr>
          <p:cNvPr id="98" name="Text Placeholder 3"/>
          <p:cNvSpPr>
            <a:spLocks noGrp="1"/>
          </p:cNvSpPr>
          <p:nvPr>
            <p:ph type="body" sz="half" idx="25"/>
          </p:nvPr>
        </p:nvSpPr>
        <p:spPr>
          <a:xfrm>
            <a:off x="6925570" y="3068877"/>
            <a:ext cx="1421516" cy="381730"/>
          </a:xfrm>
          <a:prstGeom prst="rect">
            <a:avLst/>
          </a:prstGeom>
        </p:spPr>
        <p:txBody>
          <a:bodyPr wrap="square" lIns="0" tIns="0" rIns="0" bIns="0" anchor="t">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99" name="Text Placeholder 3"/>
          <p:cNvSpPr>
            <a:spLocks noGrp="1"/>
          </p:cNvSpPr>
          <p:nvPr>
            <p:ph type="body" sz="half" idx="26"/>
          </p:nvPr>
        </p:nvSpPr>
        <p:spPr>
          <a:xfrm>
            <a:off x="6784747" y="3443294"/>
            <a:ext cx="1703163" cy="1084892"/>
          </a:xfrm>
          <a:prstGeom prst="rect">
            <a:avLst/>
          </a:prstGeom>
        </p:spPr>
        <p:txBody>
          <a:bodyPr wrap="square" lIns="0" tIns="0" rIns="0" bIns="0" anchor="t">
            <a:noAutofit/>
          </a:bodyPr>
          <a:lstStyle>
            <a:lvl1pPr marL="0" indent="0" algn="ctr">
              <a:buNone/>
              <a:defRPr sz="1100" b="0"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26" name="Oval 2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down)">
                                      <p:cBhvr>
                                        <p:cTn id="15" dur="500"/>
                                        <p:tgtEl>
                                          <p:spTgt spid="37"/>
                                        </p:tgtEl>
                                      </p:cBhvr>
                                    </p:animEffect>
                                  </p:childTnLst>
                                </p:cTn>
                              </p:par>
                            </p:childTnLst>
                          </p:cTn>
                        </p:par>
                        <p:par>
                          <p:cTn id="16" fill="hold">
                            <p:stCondLst>
                              <p:cond delay="1500"/>
                            </p:stCondLst>
                            <p:childTnLst>
                              <p:par>
                                <p:cTn id="17" presetID="16" presetClass="entr" presetSubtype="42" fill="hold" grpId="0" nodeType="after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barn(outHorizontal)">
                                      <p:cBhvr>
                                        <p:cTn id="19" dur="500"/>
                                        <p:tgtEl>
                                          <p:spTgt spid="80"/>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wipe(down)">
                                      <p:cBhvr>
                                        <p:cTn id="23" dur="500"/>
                                        <p:tgtEl>
                                          <p:spTgt spid="33"/>
                                        </p:tgtEl>
                                      </p:cBhvr>
                                    </p:animEffect>
                                  </p:childTnLst>
                                </p:cTn>
                              </p:par>
                            </p:childTnLst>
                          </p:cTn>
                        </p:par>
                        <p:par>
                          <p:cTn id="24" fill="hold">
                            <p:stCondLst>
                              <p:cond delay="2500"/>
                            </p:stCondLst>
                            <p:childTnLst>
                              <p:par>
                                <p:cTn id="25" presetID="22" presetClass="entr" presetSubtype="4" fill="hold" grpId="0" nodeType="afterEffect" nodePh="1">
                                  <p:stCondLst>
                                    <p:cond delay="0"/>
                                  </p:stCondLst>
                                  <p:endCondLst>
                                    <p:cond evt="begin" delay="0">
                                      <p:tn val="25"/>
                                    </p:cond>
                                  </p:endCondLst>
                                  <p:childTnLst>
                                    <p:set>
                                      <p:cBhvr>
                                        <p:cTn id="26" dur="1" fill="hold">
                                          <p:stCondLst>
                                            <p:cond delay="0"/>
                                          </p:stCondLst>
                                        </p:cTn>
                                        <p:tgtEl>
                                          <p:spTgt spid="83">
                                            <p:txEl>
                                              <p:pRg st="0" end="0"/>
                                            </p:txEl>
                                          </p:spTgt>
                                        </p:tgtEl>
                                        <p:attrNameLst>
                                          <p:attrName>style.visibility</p:attrName>
                                        </p:attrNameLst>
                                      </p:cBhvr>
                                      <p:to>
                                        <p:strVal val="visible"/>
                                      </p:to>
                                    </p:set>
                                    <p:animEffect transition="in" filter="wipe(down)">
                                      <p:cBhvr>
                                        <p:cTn id="27" dur="500"/>
                                        <p:tgtEl>
                                          <p:spTgt spid="83">
                                            <p:txEl>
                                              <p:pRg st="0" end="0"/>
                                            </p:txEl>
                                          </p:spTgt>
                                        </p:tgtEl>
                                      </p:cBhvr>
                                    </p:animEffect>
                                  </p:childTnLst>
                                </p:cTn>
                              </p:par>
                            </p:childTnLst>
                          </p:cTn>
                        </p:par>
                        <p:par>
                          <p:cTn id="28" fill="hold">
                            <p:stCondLst>
                              <p:cond delay="3000"/>
                            </p:stCondLst>
                            <p:childTnLst>
                              <p:par>
                                <p:cTn id="29" presetID="22" presetClass="entr" presetSubtype="4" fill="hold" grpId="0" nodeType="afterEffect" nodePh="1">
                                  <p:stCondLst>
                                    <p:cond delay="0"/>
                                  </p:stCondLst>
                                  <p:endCondLst>
                                    <p:cond evt="begin" delay="0">
                                      <p:tn val="29"/>
                                    </p:cond>
                                  </p:endCondLst>
                                  <p:childTnLst>
                                    <p:set>
                                      <p:cBhvr>
                                        <p:cTn id="30" dur="1" fill="hold">
                                          <p:stCondLst>
                                            <p:cond delay="0"/>
                                          </p:stCondLst>
                                        </p:cTn>
                                        <p:tgtEl>
                                          <p:spTgt spid="84">
                                            <p:txEl>
                                              <p:pRg st="0" end="0"/>
                                            </p:txEl>
                                          </p:spTgt>
                                        </p:tgtEl>
                                        <p:attrNameLst>
                                          <p:attrName>style.visibility</p:attrName>
                                        </p:attrNameLst>
                                      </p:cBhvr>
                                      <p:to>
                                        <p:strVal val="visible"/>
                                      </p:to>
                                    </p:set>
                                    <p:animEffect transition="in" filter="wipe(down)">
                                      <p:cBhvr>
                                        <p:cTn id="31" dur="500"/>
                                        <p:tgtEl>
                                          <p:spTgt spid="84">
                                            <p:txEl>
                                              <p:pRg st="0" end="0"/>
                                            </p:txEl>
                                          </p:spTgt>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86"/>
                                        </p:tgtEl>
                                        <p:attrNameLst>
                                          <p:attrName>style.visibility</p:attrName>
                                        </p:attrNameLst>
                                      </p:cBhvr>
                                      <p:to>
                                        <p:strVal val="visible"/>
                                      </p:to>
                                    </p:set>
                                    <p:animEffect transition="in" filter="wipe(down)">
                                      <p:cBhvr>
                                        <p:cTn id="35" dur="500"/>
                                        <p:tgtEl>
                                          <p:spTgt spid="86"/>
                                        </p:tgtEl>
                                      </p:cBhvr>
                                    </p:animEffect>
                                  </p:childTnLst>
                                </p:cTn>
                              </p:par>
                            </p:childTnLst>
                          </p:cTn>
                        </p:par>
                        <p:par>
                          <p:cTn id="36" fill="hold">
                            <p:stCondLst>
                              <p:cond delay="4000"/>
                            </p:stCondLst>
                            <p:childTnLst>
                              <p:par>
                                <p:cTn id="37" presetID="16" presetClass="entr" presetSubtype="42" fill="hold" grpId="0" nodeType="after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barn(outHorizontal)">
                                      <p:cBhvr>
                                        <p:cTn id="39" dur="500"/>
                                        <p:tgtEl>
                                          <p:spTgt spid="87"/>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wipe(down)">
                                      <p:cBhvr>
                                        <p:cTn id="43" dur="500"/>
                                        <p:tgtEl>
                                          <p:spTgt spid="85"/>
                                        </p:tgtEl>
                                      </p:cBhvr>
                                    </p:animEffect>
                                  </p:childTnLst>
                                </p:cTn>
                              </p:par>
                            </p:childTnLst>
                          </p:cTn>
                        </p:par>
                        <p:par>
                          <p:cTn id="44" fill="hold">
                            <p:stCondLst>
                              <p:cond delay="5000"/>
                            </p:stCondLst>
                            <p:childTnLst>
                              <p:par>
                                <p:cTn id="45" presetID="22" presetClass="entr" presetSubtype="4" fill="hold" grpId="0" nodeType="afterEffect" nodePh="1">
                                  <p:stCondLst>
                                    <p:cond delay="0"/>
                                  </p:stCondLst>
                                  <p:endCondLst>
                                    <p:cond evt="begin" delay="0">
                                      <p:tn val="45"/>
                                    </p:cond>
                                  </p:endCondLst>
                                  <p:childTnLst>
                                    <p:set>
                                      <p:cBhvr>
                                        <p:cTn id="46" dur="1" fill="hold">
                                          <p:stCondLst>
                                            <p:cond delay="0"/>
                                          </p:stCondLst>
                                        </p:cTn>
                                        <p:tgtEl>
                                          <p:spTgt spid="88">
                                            <p:txEl>
                                              <p:pRg st="0" end="0"/>
                                            </p:txEl>
                                          </p:spTgt>
                                        </p:tgtEl>
                                        <p:attrNameLst>
                                          <p:attrName>style.visibility</p:attrName>
                                        </p:attrNameLst>
                                      </p:cBhvr>
                                      <p:to>
                                        <p:strVal val="visible"/>
                                      </p:to>
                                    </p:set>
                                    <p:animEffect transition="in" filter="wipe(down)">
                                      <p:cBhvr>
                                        <p:cTn id="47" dur="500"/>
                                        <p:tgtEl>
                                          <p:spTgt spid="88">
                                            <p:txEl>
                                              <p:pRg st="0" end="0"/>
                                            </p:txEl>
                                          </p:spTgt>
                                        </p:tgtEl>
                                      </p:cBhvr>
                                    </p:animEffect>
                                  </p:childTnLst>
                                </p:cTn>
                              </p:par>
                            </p:childTnLst>
                          </p:cTn>
                        </p:par>
                        <p:par>
                          <p:cTn id="48" fill="hold">
                            <p:stCondLst>
                              <p:cond delay="5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89">
                                            <p:txEl>
                                              <p:pRg st="0" end="0"/>
                                            </p:txEl>
                                          </p:spTgt>
                                        </p:tgtEl>
                                        <p:attrNameLst>
                                          <p:attrName>style.visibility</p:attrName>
                                        </p:attrNameLst>
                                      </p:cBhvr>
                                      <p:to>
                                        <p:strVal val="visible"/>
                                      </p:to>
                                    </p:set>
                                    <p:animEffect transition="in" filter="wipe(down)">
                                      <p:cBhvr>
                                        <p:cTn id="51" dur="500"/>
                                        <p:tgtEl>
                                          <p:spTgt spid="89">
                                            <p:txEl>
                                              <p:pRg st="0" end="0"/>
                                            </p:txEl>
                                          </p:spTgt>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91"/>
                                        </p:tgtEl>
                                        <p:attrNameLst>
                                          <p:attrName>style.visibility</p:attrName>
                                        </p:attrNameLst>
                                      </p:cBhvr>
                                      <p:to>
                                        <p:strVal val="visible"/>
                                      </p:to>
                                    </p:set>
                                    <p:animEffect transition="in" filter="wipe(down)">
                                      <p:cBhvr>
                                        <p:cTn id="55" dur="500"/>
                                        <p:tgtEl>
                                          <p:spTgt spid="91"/>
                                        </p:tgtEl>
                                      </p:cBhvr>
                                    </p:animEffect>
                                  </p:childTnLst>
                                </p:cTn>
                              </p:par>
                            </p:childTnLst>
                          </p:cTn>
                        </p:par>
                        <p:par>
                          <p:cTn id="56" fill="hold">
                            <p:stCondLst>
                              <p:cond delay="6500"/>
                            </p:stCondLst>
                            <p:childTnLst>
                              <p:par>
                                <p:cTn id="57" presetID="16" presetClass="entr" presetSubtype="42" fill="hold" grpId="0" nodeType="afterEffect">
                                  <p:stCondLst>
                                    <p:cond delay="0"/>
                                  </p:stCondLst>
                                  <p:childTnLst>
                                    <p:set>
                                      <p:cBhvr>
                                        <p:cTn id="58" dur="1" fill="hold">
                                          <p:stCondLst>
                                            <p:cond delay="0"/>
                                          </p:stCondLst>
                                        </p:cTn>
                                        <p:tgtEl>
                                          <p:spTgt spid="92"/>
                                        </p:tgtEl>
                                        <p:attrNameLst>
                                          <p:attrName>style.visibility</p:attrName>
                                        </p:attrNameLst>
                                      </p:cBhvr>
                                      <p:to>
                                        <p:strVal val="visible"/>
                                      </p:to>
                                    </p:set>
                                    <p:animEffect transition="in" filter="barn(outHorizontal)">
                                      <p:cBhvr>
                                        <p:cTn id="59" dur="500"/>
                                        <p:tgtEl>
                                          <p:spTgt spid="92"/>
                                        </p:tgtEl>
                                      </p:cBhvr>
                                    </p:animEffect>
                                  </p:childTnLst>
                                </p:cTn>
                              </p:par>
                            </p:childTnLst>
                          </p:cTn>
                        </p:par>
                        <p:par>
                          <p:cTn id="60" fill="hold">
                            <p:stCondLst>
                              <p:cond delay="7000"/>
                            </p:stCondLst>
                            <p:childTnLst>
                              <p:par>
                                <p:cTn id="61" presetID="22" presetClass="entr" presetSubtype="4" fill="hold" grpId="0" nodeType="afterEffect">
                                  <p:stCondLst>
                                    <p:cond delay="0"/>
                                  </p:stCondLst>
                                  <p:childTnLst>
                                    <p:set>
                                      <p:cBhvr>
                                        <p:cTn id="62" dur="1" fill="hold">
                                          <p:stCondLst>
                                            <p:cond delay="0"/>
                                          </p:stCondLst>
                                        </p:cTn>
                                        <p:tgtEl>
                                          <p:spTgt spid="90"/>
                                        </p:tgtEl>
                                        <p:attrNameLst>
                                          <p:attrName>style.visibility</p:attrName>
                                        </p:attrNameLst>
                                      </p:cBhvr>
                                      <p:to>
                                        <p:strVal val="visible"/>
                                      </p:to>
                                    </p:set>
                                    <p:animEffect transition="in" filter="wipe(down)">
                                      <p:cBhvr>
                                        <p:cTn id="63" dur="500"/>
                                        <p:tgtEl>
                                          <p:spTgt spid="90"/>
                                        </p:tgtEl>
                                      </p:cBhvr>
                                    </p:animEffect>
                                  </p:childTnLst>
                                </p:cTn>
                              </p:par>
                            </p:childTnLst>
                          </p:cTn>
                        </p:par>
                        <p:par>
                          <p:cTn id="64" fill="hold">
                            <p:stCondLst>
                              <p:cond delay="7500"/>
                            </p:stCondLst>
                            <p:childTnLst>
                              <p:par>
                                <p:cTn id="65" presetID="22" presetClass="entr" presetSubtype="4" fill="hold" grpId="0" nodeType="afterEffect" nodePh="1">
                                  <p:stCondLst>
                                    <p:cond delay="0"/>
                                  </p:stCondLst>
                                  <p:endCondLst>
                                    <p:cond evt="begin" delay="0">
                                      <p:tn val="65"/>
                                    </p:cond>
                                  </p:endCondLst>
                                  <p:childTnLst>
                                    <p:set>
                                      <p:cBhvr>
                                        <p:cTn id="66" dur="1" fill="hold">
                                          <p:stCondLst>
                                            <p:cond delay="0"/>
                                          </p:stCondLst>
                                        </p:cTn>
                                        <p:tgtEl>
                                          <p:spTgt spid="93">
                                            <p:txEl>
                                              <p:pRg st="0" end="0"/>
                                            </p:txEl>
                                          </p:spTgt>
                                        </p:tgtEl>
                                        <p:attrNameLst>
                                          <p:attrName>style.visibility</p:attrName>
                                        </p:attrNameLst>
                                      </p:cBhvr>
                                      <p:to>
                                        <p:strVal val="visible"/>
                                      </p:to>
                                    </p:set>
                                    <p:animEffect transition="in" filter="wipe(down)">
                                      <p:cBhvr>
                                        <p:cTn id="67" dur="500"/>
                                        <p:tgtEl>
                                          <p:spTgt spid="93">
                                            <p:txEl>
                                              <p:pRg st="0" end="0"/>
                                            </p:txEl>
                                          </p:spTgt>
                                        </p:tgtEl>
                                      </p:cBhvr>
                                    </p:animEffect>
                                  </p:childTnLst>
                                </p:cTn>
                              </p:par>
                            </p:childTnLst>
                          </p:cTn>
                        </p:par>
                        <p:par>
                          <p:cTn id="68" fill="hold">
                            <p:stCondLst>
                              <p:cond delay="8000"/>
                            </p:stCondLst>
                            <p:childTnLst>
                              <p:par>
                                <p:cTn id="69" presetID="22" presetClass="entr" presetSubtype="4" fill="hold" grpId="0" nodeType="afterEffect" nodePh="1">
                                  <p:stCondLst>
                                    <p:cond delay="0"/>
                                  </p:stCondLst>
                                  <p:endCondLst>
                                    <p:cond evt="begin" delay="0">
                                      <p:tn val="69"/>
                                    </p:cond>
                                  </p:endCondLst>
                                  <p:childTnLst>
                                    <p:set>
                                      <p:cBhvr>
                                        <p:cTn id="70" dur="1" fill="hold">
                                          <p:stCondLst>
                                            <p:cond delay="0"/>
                                          </p:stCondLst>
                                        </p:cTn>
                                        <p:tgtEl>
                                          <p:spTgt spid="94">
                                            <p:txEl>
                                              <p:pRg st="0" end="0"/>
                                            </p:txEl>
                                          </p:spTgt>
                                        </p:tgtEl>
                                        <p:attrNameLst>
                                          <p:attrName>style.visibility</p:attrName>
                                        </p:attrNameLst>
                                      </p:cBhvr>
                                      <p:to>
                                        <p:strVal val="visible"/>
                                      </p:to>
                                    </p:set>
                                    <p:animEffect transition="in" filter="wipe(down)">
                                      <p:cBhvr>
                                        <p:cTn id="71" dur="500"/>
                                        <p:tgtEl>
                                          <p:spTgt spid="94">
                                            <p:txEl>
                                              <p:pRg st="0" end="0"/>
                                            </p:txEl>
                                          </p:spTgt>
                                        </p:tgtEl>
                                      </p:cBhvr>
                                    </p:animEffect>
                                  </p:childTnLst>
                                </p:cTn>
                              </p:par>
                            </p:childTnLst>
                          </p:cTn>
                        </p:par>
                        <p:par>
                          <p:cTn id="72" fill="hold">
                            <p:stCondLst>
                              <p:cond delay="8500"/>
                            </p:stCondLst>
                            <p:childTnLst>
                              <p:par>
                                <p:cTn id="73" presetID="22" presetClass="entr" presetSubtype="4" fill="hold" grpId="0" nodeType="afterEffect">
                                  <p:stCondLst>
                                    <p:cond delay="0"/>
                                  </p:stCondLst>
                                  <p:childTnLst>
                                    <p:set>
                                      <p:cBhvr>
                                        <p:cTn id="74" dur="1" fill="hold">
                                          <p:stCondLst>
                                            <p:cond delay="0"/>
                                          </p:stCondLst>
                                        </p:cTn>
                                        <p:tgtEl>
                                          <p:spTgt spid="96"/>
                                        </p:tgtEl>
                                        <p:attrNameLst>
                                          <p:attrName>style.visibility</p:attrName>
                                        </p:attrNameLst>
                                      </p:cBhvr>
                                      <p:to>
                                        <p:strVal val="visible"/>
                                      </p:to>
                                    </p:set>
                                    <p:animEffect transition="in" filter="wipe(down)">
                                      <p:cBhvr>
                                        <p:cTn id="75" dur="500"/>
                                        <p:tgtEl>
                                          <p:spTgt spid="96"/>
                                        </p:tgtEl>
                                      </p:cBhvr>
                                    </p:animEffect>
                                  </p:childTnLst>
                                </p:cTn>
                              </p:par>
                            </p:childTnLst>
                          </p:cTn>
                        </p:par>
                        <p:par>
                          <p:cTn id="76" fill="hold">
                            <p:stCondLst>
                              <p:cond delay="9000"/>
                            </p:stCondLst>
                            <p:childTnLst>
                              <p:par>
                                <p:cTn id="77" presetID="16" presetClass="entr" presetSubtype="42" fill="hold" grpId="0" nodeType="afterEffect">
                                  <p:stCondLst>
                                    <p:cond delay="0"/>
                                  </p:stCondLst>
                                  <p:childTnLst>
                                    <p:set>
                                      <p:cBhvr>
                                        <p:cTn id="78" dur="1" fill="hold">
                                          <p:stCondLst>
                                            <p:cond delay="0"/>
                                          </p:stCondLst>
                                        </p:cTn>
                                        <p:tgtEl>
                                          <p:spTgt spid="97"/>
                                        </p:tgtEl>
                                        <p:attrNameLst>
                                          <p:attrName>style.visibility</p:attrName>
                                        </p:attrNameLst>
                                      </p:cBhvr>
                                      <p:to>
                                        <p:strVal val="visible"/>
                                      </p:to>
                                    </p:set>
                                    <p:animEffect transition="in" filter="barn(outHorizontal)">
                                      <p:cBhvr>
                                        <p:cTn id="79" dur="500"/>
                                        <p:tgtEl>
                                          <p:spTgt spid="97"/>
                                        </p:tgtEl>
                                      </p:cBhvr>
                                    </p:animEffect>
                                  </p:childTnLst>
                                </p:cTn>
                              </p:par>
                            </p:childTnLst>
                          </p:cTn>
                        </p:par>
                        <p:par>
                          <p:cTn id="80" fill="hold">
                            <p:stCondLst>
                              <p:cond delay="9500"/>
                            </p:stCondLst>
                            <p:childTnLst>
                              <p:par>
                                <p:cTn id="81" presetID="22" presetClass="entr" presetSubtype="4" fill="hold" grpId="0" nodeType="afterEffect">
                                  <p:stCondLst>
                                    <p:cond delay="0"/>
                                  </p:stCondLst>
                                  <p:childTnLst>
                                    <p:set>
                                      <p:cBhvr>
                                        <p:cTn id="82" dur="1" fill="hold">
                                          <p:stCondLst>
                                            <p:cond delay="0"/>
                                          </p:stCondLst>
                                        </p:cTn>
                                        <p:tgtEl>
                                          <p:spTgt spid="95"/>
                                        </p:tgtEl>
                                        <p:attrNameLst>
                                          <p:attrName>style.visibility</p:attrName>
                                        </p:attrNameLst>
                                      </p:cBhvr>
                                      <p:to>
                                        <p:strVal val="visible"/>
                                      </p:to>
                                    </p:set>
                                    <p:animEffect transition="in" filter="wipe(down)">
                                      <p:cBhvr>
                                        <p:cTn id="83" dur="500"/>
                                        <p:tgtEl>
                                          <p:spTgt spid="95"/>
                                        </p:tgtEl>
                                      </p:cBhvr>
                                    </p:animEffect>
                                  </p:childTnLst>
                                </p:cTn>
                              </p:par>
                            </p:childTnLst>
                          </p:cTn>
                        </p:par>
                        <p:par>
                          <p:cTn id="84" fill="hold">
                            <p:stCondLst>
                              <p:cond delay="10000"/>
                            </p:stCondLst>
                            <p:childTnLst>
                              <p:par>
                                <p:cTn id="85" presetID="22" presetClass="entr" presetSubtype="4" fill="hold" grpId="0" nodeType="afterEffect" nodePh="1">
                                  <p:stCondLst>
                                    <p:cond delay="0"/>
                                  </p:stCondLst>
                                  <p:endCondLst>
                                    <p:cond evt="begin" delay="0">
                                      <p:tn val="85"/>
                                    </p:cond>
                                  </p:endCondLst>
                                  <p:childTnLst>
                                    <p:set>
                                      <p:cBhvr>
                                        <p:cTn id="86" dur="1" fill="hold">
                                          <p:stCondLst>
                                            <p:cond delay="0"/>
                                          </p:stCondLst>
                                        </p:cTn>
                                        <p:tgtEl>
                                          <p:spTgt spid="98">
                                            <p:txEl>
                                              <p:pRg st="0" end="0"/>
                                            </p:txEl>
                                          </p:spTgt>
                                        </p:tgtEl>
                                        <p:attrNameLst>
                                          <p:attrName>style.visibility</p:attrName>
                                        </p:attrNameLst>
                                      </p:cBhvr>
                                      <p:to>
                                        <p:strVal val="visible"/>
                                      </p:to>
                                    </p:set>
                                    <p:animEffect transition="in" filter="wipe(down)">
                                      <p:cBhvr>
                                        <p:cTn id="87" dur="500"/>
                                        <p:tgtEl>
                                          <p:spTgt spid="98">
                                            <p:txEl>
                                              <p:pRg st="0" end="0"/>
                                            </p:txEl>
                                          </p:spTgt>
                                        </p:tgtEl>
                                      </p:cBhvr>
                                    </p:animEffect>
                                  </p:childTnLst>
                                </p:cTn>
                              </p:par>
                            </p:childTnLst>
                          </p:cTn>
                        </p:par>
                        <p:par>
                          <p:cTn id="88" fill="hold">
                            <p:stCondLst>
                              <p:cond delay="10500"/>
                            </p:stCondLst>
                            <p:childTnLst>
                              <p:par>
                                <p:cTn id="89" presetID="22" presetClass="entr" presetSubtype="4" fill="hold" grpId="0" nodeType="afterEffect" nodePh="1">
                                  <p:stCondLst>
                                    <p:cond delay="0"/>
                                  </p:stCondLst>
                                  <p:endCondLst>
                                    <p:cond evt="begin" delay="0">
                                      <p:tn val="89"/>
                                    </p:cond>
                                  </p:endCondLst>
                                  <p:childTnLst>
                                    <p:set>
                                      <p:cBhvr>
                                        <p:cTn id="90" dur="1" fill="hold">
                                          <p:stCondLst>
                                            <p:cond delay="0"/>
                                          </p:stCondLst>
                                        </p:cTn>
                                        <p:tgtEl>
                                          <p:spTgt spid="99">
                                            <p:txEl>
                                              <p:pRg st="0" end="0"/>
                                            </p:txEl>
                                          </p:spTgt>
                                        </p:tgtEl>
                                        <p:attrNameLst>
                                          <p:attrName>style.visibility</p:attrName>
                                        </p:attrNameLst>
                                      </p:cBhvr>
                                      <p:to>
                                        <p:strVal val="visible"/>
                                      </p:to>
                                    </p:set>
                                    <p:animEffect transition="in" filter="wipe(down)">
                                      <p:cBhvr>
                                        <p:cTn id="91" dur="500"/>
                                        <p:tgtEl>
                                          <p:spTgt spid="9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33" grpId="0" animBg="1"/>
      <p:bldP spid="37" grpId="0" animBg="1"/>
      <p:bldP spid="80" grpId="0"/>
      <p:bldP spid="8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3"/>
                        </p:tgtEl>
                        <p:attrNameLst>
                          <p:attrName>style.visibility</p:attrName>
                        </p:attrNameLst>
                      </p:cBhvr>
                      <p:to>
                        <p:strVal val="visible"/>
                      </p:to>
                    </p:set>
                    <p:animEffect transition="in" filter="wipe(down)">
                      <p:cBhvr>
                        <p:cTn dur="500"/>
                        <p:tgtEl>
                          <p:spTgt spid="83"/>
                        </p:tgtEl>
                      </p:cBhvr>
                    </p:animEffect>
                  </p:childTnLst>
                </p:cTn>
              </p:par>
            </p:tnLst>
          </p:tmpl>
        </p:tmplLst>
      </p:bldP>
      <p:bldP spid="8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4"/>
                        </p:tgtEl>
                        <p:attrNameLst>
                          <p:attrName>style.visibility</p:attrName>
                        </p:attrNameLst>
                      </p:cBhvr>
                      <p:to>
                        <p:strVal val="visible"/>
                      </p:to>
                    </p:set>
                    <p:animEffect transition="in" filter="wipe(down)">
                      <p:cBhvr>
                        <p:cTn dur="500"/>
                        <p:tgtEl>
                          <p:spTgt spid="84"/>
                        </p:tgtEl>
                      </p:cBhvr>
                    </p:animEffect>
                  </p:childTnLst>
                </p:cTn>
              </p:par>
            </p:tnLst>
          </p:tmpl>
        </p:tmplLst>
      </p:bldP>
      <p:bldP spid="85" grpId="0" animBg="1"/>
      <p:bldP spid="86" grpId="0" animBg="1"/>
      <p:bldP spid="87" grpId="0"/>
      <p:bldP spid="8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8"/>
                        </p:tgtEl>
                        <p:attrNameLst>
                          <p:attrName>style.visibility</p:attrName>
                        </p:attrNameLst>
                      </p:cBhvr>
                      <p:to>
                        <p:strVal val="visible"/>
                      </p:to>
                    </p:set>
                    <p:animEffect transition="in" filter="wipe(down)">
                      <p:cBhvr>
                        <p:cTn dur="500"/>
                        <p:tgtEl>
                          <p:spTgt spid="88"/>
                        </p:tgtEl>
                      </p:cBhvr>
                    </p:animEffect>
                  </p:childTnLst>
                </p:cTn>
              </p:par>
            </p:tnLst>
          </p:tmpl>
        </p:tmplLst>
      </p:bldP>
      <p:bldP spid="8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9"/>
                        </p:tgtEl>
                        <p:attrNameLst>
                          <p:attrName>style.visibility</p:attrName>
                        </p:attrNameLst>
                      </p:cBhvr>
                      <p:to>
                        <p:strVal val="visible"/>
                      </p:to>
                    </p:set>
                    <p:animEffect transition="in" filter="wipe(down)">
                      <p:cBhvr>
                        <p:cTn dur="500"/>
                        <p:tgtEl>
                          <p:spTgt spid="89"/>
                        </p:tgtEl>
                      </p:cBhvr>
                    </p:animEffect>
                  </p:childTnLst>
                </p:cTn>
              </p:par>
            </p:tnLst>
          </p:tmpl>
        </p:tmplLst>
      </p:bldP>
      <p:bldP spid="90" grpId="0" animBg="1"/>
      <p:bldP spid="91" grpId="0" animBg="1"/>
      <p:bldP spid="92" grpId="0"/>
      <p:bldP spid="9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93"/>
                        </p:tgtEl>
                        <p:attrNameLst>
                          <p:attrName>style.visibility</p:attrName>
                        </p:attrNameLst>
                      </p:cBhvr>
                      <p:to>
                        <p:strVal val="visible"/>
                      </p:to>
                    </p:set>
                    <p:animEffect transition="in" filter="wipe(down)">
                      <p:cBhvr>
                        <p:cTn dur="500"/>
                        <p:tgtEl>
                          <p:spTgt spid="93"/>
                        </p:tgtEl>
                      </p:cBhvr>
                    </p:animEffect>
                  </p:childTnLst>
                </p:cTn>
              </p:par>
            </p:tnLst>
          </p:tmpl>
        </p:tmplLst>
      </p:bldP>
      <p:bldP spid="9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94"/>
                        </p:tgtEl>
                        <p:attrNameLst>
                          <p:attrName>style.visibility</p:attrName>
                        </p:attrNameLst>
                      </p:cBhvr>
                      <p:to>
                        <p:strVal val="visible"/>
                      </p:to>
                    </p:set>
                    <p:animEffect transition="in" filter="wipe(down)">
                      <p:cBhvr>
                        <p:cTn dur="500"/>
                        <p:tgtEl>
                          <p:spTgt spid="94"/>
                        </p:tgtEl>
                      </p:cBhvr>
                    </p:animEffect>
                  </p:childTnLst>
                </p:cTn>
              </p:par>
            </p:tnLst>
          </p:tmpl>
        </p:tmplLst>
      </p:bldP>
      <p:bldP spid="95" grpId="0" animBg="1"/>
      <p:bldP spid="96" grpId="0" animBg="1"/>
      <p:bldP spid="97" grpId="0"/>
      <p:bldP spid="9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98"/>
                        </p:tgtEl>
                        <p:attrNameLst>
                          <p:attrName>style.visibility</p:attrName>
                        </p:attrNameLst>
                      </p:cBhvr>
                      <p:to>
                        <p:strVal val="visible"/>
                      </p:to>
                    </p:set>
                    <p:animEffect transition="in" filter="wipe(down)">
                      <p:cBhvr>
                        <p:cTn dur="500"/>
                        <p:tgtEl>
                          <p:spTgt spid="98"/>
                        </p:tgtEl>
                      </p:cBhvr>
                    </p:animEffect>
                  </p:childTnLst>
                </p:cTn>
              </p:par>
            </p:tnLst>
          </p:tmpl>
        </p:tmplLst>
      </p:bldP>
      <p:bldP spid="9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99"/>
                        </p:tgtEl>
                        <p:attrNameLst>
                          <p:attrName>style.visibility</p:attrName>
                        </p:attrNameLst>
                      </p:cBhvr>
                      <p:to>
                        <p:strVal val="visible"/>
                      </p:to>
                    </p:set>
                    <p:animEffect transition="in" filter="wipe(down)">
                      <p:cBhvr>
                        <p:cTn dur="500"/>
                        <p:tgtEl>
                          <p:spTgt spid="99"/>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i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06">
    <p:spTree>
      <p:nvGrpSpPr>
        <p:cNvPr id="1" name=""/>
        <p:cNvGrpSpPr/>
        <p:nvPr/>
      </p:nvGrpSpPr>
      <p:grpSpPr>
        <a:xfrm>
          <a:off x="0" y="0"/>
          <a:ext cx="0" cy="0"/>
          <a:chOff x="0" y="0"/>
          <a:chExt cx="0" cy="0"/>
        </a:xfrm>
      </p:grpSpPr>
      <p:sp>
        <p:nvSpPr>
          <p:cNvPr id="68" name="Picture Placeholder 7"/>
          <p:cNvSpPr>
            <a:spLocks noGrp="1"/>
          </p:cNvSpPr>
          <p:nvPr>
            <p:ph type="pic" sz="quarter" idx="22" hasCustomPrompt="1"/>
          </p:nvPr>
        </p:nvSpPr>
        <p:spPr>
          <a:xfrm>
            <a:off x="3352800" y="1056575"/>
            <a:ext cx="2438400" cy="2437670"/>
          </a:xfrm>
          <a:prstGeom prst="ellipse">
            <a:avLst/>
          </a:prstGeom>
          <a:ln w="28575">
            <a:solidFill>
              <a:schemeClr val="accent1"/>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79" name="Text Placeholder 3"/>
          <p:cNvSpPr>
            <a:spLocks noGrp="1"/>
          </p:cNvSpPr>
          <p:nvPr>
            <p:ph type="body" sz="half" idx="16"/>
          </p:nvPr>
        </p:nvSpPr>
        <p:spPr>
          <a:xfrm>
            <a:off x="741295" y="3770970"/>
            <a:ext cx="1421516" cy="381730"/>
          </a:xfrm>
          <a:prstGeom prst="rect">
            <a:avLst/>
          </a:prstGeom>
        </p:spPr>
        <p:txBody>
          <a:bodyPr wrap="none" lIns="0" tIns="0" rIns="0" bIns="0" anchor="t">
            <a:noAutofit/>
          </a:bodyPr>
          <a:lstStyle>
            <a:lvl1pPr marL="0" indent="0" algn="ctr">
              <a:buNone/>
              <a:defRPr sz="1100" b="1" baseline="0">
                <a:solidFill>
                  <a:schemeClr val="accent5"/>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1" name="Text Placeholder 3"/>
          <p:cNvSpPr>
            <a:spLocks noGrp="1"/>
          </p:cNvSpPr>
          <p:nvPr>
            <p:ph type="body" sz="half" idx="31"/>
          </p:nvPr>
        </p:nvSpPr>
        <p:spPr>
          <a:xfrm>
            <a:off x="2546030" y="4401350"/>
            <a:ext cx="1421516" cy="381730"/>
          </a:xfrm>
          <a:prstGeom prst="rect">
            <a:avLst/>
          </a:prstGeom>
        </p:spPr>
        <p:txBody>
          <a:bodyPr wrap="none" lIns="0" tIns="0" rIns="0" bIns="0" anchor="t">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2" name="Text Placeholder 3"/>
          <p:cNvSpPr>
            <a:spLocks noGrp="1"/>
          </p:cNvSpPr>
          <p:nvPr>
            <p:ph type="body" sz="half" idx="32"/>
          </p:nvPr>
        </p:nvSpPr>
        <p:spPr>
          <a:xfrm>
            <a:off x="5124638" y="4401350"/>
            <a:ext cx="1421516" cy="381730"/>
          </a:xfrm>
          <a:prstGeom prst="rect">
            <a:avLst/>
          </a:prstGeom>
        </p:spPr>
        <p:txBody>
          <a:bodyPr wrap="none" lIns="0" tIns="0" rIns="0" bIns="0" anchor="t">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3" name="Text Placeholder 3"/>
          <p:cNvSpPr>
            <a:spLocks noGrp="1"/>
          </p:cNvSpPr>
          <p:nvPr>
            <p:ph type="body" sz="half" idx="33"/>
          </p:nvPr>
        </p:nvSpPr>
        <p:spPr>
          <a:xfrm>
            <a:off x="6934188" y="3770970"/>
            <a:ext cx="1421516" cy="381730"/>
          </a:xfrm>
          <a:prstGeom prst="rect">
            <a:avLst/>
          </a:prstGeom>
        </p:spPr>
        <p:txBody>
          <a:bodyPr wrap="none" lIns="0" tIns="0" rIns="0" bIns="0" anchor="t">
            <a:noAutofit/>
          </a:bodyPr>
          <a:lstStyle>
            <a:lvl1pPr marL="0" indent="0" algn="ctr">
              <a:buNone/>
              <a:defRPr sz="1100" b="1" baseline="0">
                <a:solidFill>
                  <a:schemeClr val="accent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4" name="Text Placeholder 3"/>
          <p:cNvSpPr>
            <a:spLocks noGrp="1"/>
          </p:cNvSpPr>
          <p:nvPr>
            <p:ph type="body" sz="half" idx="34"/>
          </p:nvPr>
        </p:nvSpPr>
        <p:spPr>
          <a:xfrm>
            <a:off x="3858125" y="3875210"/>
            <a:ext cx="1421516" cy="381730"/>
          </a:xfrm>
          <a:prstGeom prst="rect">
            <a:avLst/>
          </a:prstGeom>
        </p:spPr>
        <p:txBody>
          <a:bodyPr wrap="none" lIns="0" tIns="0" rIns="0" bIns="0" anchor="t">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75" name="Picture Placeholder 7"/>
          <p:cNvSpPr>
            <a:spLocks noGrp="1"/>
          </p:cNvSpPr>
          <p:nvPr>
            <p:ph type="pic" sz="quarter" idx="10" hasCustomPrompt="1"/>
          </p:nvPr>
        </p:nvSpPr>
        <p:spPr>
          <a:xfrm>
            <a:off x="505649" y="1808947"/>
            <a:ext cx="1892808" cy="1892243"/>
          </a:xfrm>
          <a:prstGeom prst="ellipse">
            <a:avLst/>
          </a:prstGeom>
          <a:ln w="28575">
            <a:solidFill>
              <a:schemeClr val="accent5"/>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63" name="Picture Placeholder 7"/>
          <p:cNvSpPr>
            <a:spLocks noGrp="1"/>
          </p:cNvSpPr>
          <p:nvPr>
            <p:ph type="pic" sz="quarter" idx="18" hasCustomPrompt="1"/>
          </p:nvPr>
        </p:nvSpPr>
        <p:spPr>
          <a:xfrm>
            <a:off x="2310384" y="2460982"/>
            <a:ext cx="1892808" cy="1892243"/>
          </a:xfrm>
          <a:prstGeom prst="ellipse">
            <a:avLst/>
          </a:prstGeom>
          <a:ln w="28575">
            <a:solidFill>
              <a:schemeClr val="accent2"/>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73" name="Picture Placeholder 7"/>
          <p:cNvSpPr>
            <a:spLocks noGrp="1"/>
          </p:cNvSpPr>
          <p:nvPr>
            <p:ph type="pic" sz="quarter" idx="26" hasCustomPrompt="1"/>
          </p:nvPr>
        </p:nvSpPr>
        <p:spPr>
          <a:xfrm>
            <a:off x="4888992" y="2460982"/>
            <a:ext cx="1892808" cy="1892243"/>
          </a:xfrm>
          <a:prstGeom prst="ellipse">
            <a:avLst/>
          </a:prstGeom>
          <a:ln w="28575">
            <a:solidFill>
              <a:schemeClr val="accent3"/>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83" name="Picture Placeholder 7"/>
          <p:cNvSpPr>
            <a:spLocks noGrp="1"/>
          </p:cNvSpPr>
          <p:nvPr>
            <p:ph type="pic" sz="quarter" idx="30" hasCustomPrompt="1"/>
          </p:nvPr>
        </p:nvSpPr>
        <p:spPr>
          <a:xfrm>
            <a:off x="6698542" y="1808947"/>
            <a:ext cx="1892808" cy="1892243"/>
          </a:xfrm>
          <a:prstGeom prst="ellipse">
            <a:avLst/>
          </a:prstGeom>
          <a:ln w="28575">
            <a:solidFill>
              <a:schemeClr val="accent6"/>
            </a:solid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68"/>
                                        </p:tgtEl>
                                        <p:attrNameLst>
                                          <p:attrName>style.visibility</p:attrName>
                                        </p:attrNameLst>
                                      </p:cBhvr>
                                      <p:to>
                                        <p:strVal val="visible"/>
                                      </p:to>
                                    </p:set>
                                    <p:anim calcmode="lin" valueType="num">
                                      <p:cBhvr>
                                        <p:cTn id="15" dur="500" fill="hold"/>
                                        <p:tgtEl>
                                          <p:spTgt spid="68"/>
                                        </p:tgtEl>
                                        <p:attrNameLst>
                                          <p:attrName>ppt_w</p:attrName>
                                        </p:attrNameLst>
                                      </p:cBhvr>
                                      <p:tavLst>
                                        <p:tav tm="0">
                                          <p:val>
                                            <p:fltVal val="0"/>
                                          </p:val>
                                        </p:tav>
                                        <p:tav tm="100000">
                                          <p:val>
                                            <p:strVal val="#ppt_w"/>
                                          </p:val>
                                        </p:tav>
                                      </p:tavLst>
                                    </p:anim>
                                    <p:anim calcmode="lin" valueType="num">
                                      <p:cBhvr>
                                        <p:cTn id="16" dur="500" fill="hold"/>
                                        <p:tgtEl>
                                          <p:spTgt spid="68"/>
                                        </p:tgtEl>
                                        <p:attrNameLst>
                                          <p:attrName>ppt_h</p:attrName>
                                        </p:attrNameLst>
                                      </p:cBhvr>
                                      <p:tavLst>
                                        <p:tav tm="0">
                                          <p:val>
                                            <p:fltVal val="0"/>
                                          </p:val>
                                        </p:tav>
                                        <p:tav tm="100000">
                                          <p:val>
                                            <p:strVal val="#ppt_h"/>
                                          </p:val>
                                        </p:tav>
                                      </p:tavLst>
                                    </p:anim>
                                    <p:animEffect transition="in" filter="fade">
                                      <p:cBhvr>
                                        <p:cTn id="17" dur="500"/>
                                        <p:tgtEl>
                                          <p:spTgt spid="68"/>
                                        </p:tgtEl>
                                      </p:cBhvr>
                                    </p:animEffect>
                                  </p:childTnLst>
                                </p:cTn>
                              </p:par>
                            </p:childTnLst>
                          </p:cTn>
                        </p:par>
                        <p:par>
                          <p:cTn id="18" fill="hold">
                            <p:stCondLst>
                              <p:cond delay="1500"/>
                            </p:stCondLst>
                            <p:childTnLst>
                              <p:par>
                                <p:cTn id="19" presetID="22" presetClass="entr" presetSubtype="4" fill="hold" grpId="0" nodeType="afterEffect" nodePh="1">
                                  <p:stCondLst>
                                    <p:cond delay="0"/>
                                  </p:stCondLst>
                                  <p:endCondLst>
                                    <p:cond evt="begin" delay="0">
                                      <p:tn val="19"/>
                                    </p:cond>
                                  </p:endCondLst>
                                  <p:childTnLst>
                                    <p:set>
                                      <p:cBhvr>
                                        <p:cTn id="20" dur="1" fill="hold">
                                          <p:stCondLst>
                                            <p:cond delay="0"/>
                                          </p:stCondLst>
                                        </p:cTn>
                                        <p:tgtEl>
                                          <p:spTgt spid="34">
                                            <p:txEl>
                                              <p:pRg st="0" end="0"/>
                                            </p:txEl>
                                          </p:spTgt>
                                        </p:tgtEl>
                                        <p:attrNameLst>
                                          <p:attrName>style.visibility</p:attrName>
                                        </p:attrNameLst>
                                      </p:cBhvr>
                                      <p:to>
                                        <p:strVal val="visible"/>
                                      </p:to>
                                    </p:set>
                                    <p:animEffect transition="in" filter="wipe(down)">
                                      <p:cBhvr>
                                        <p:cTn id="21" dur="500"/>
                                        <p:tgtEl>
                                          <p:spTgt spid="34">
                                            <p:txEl>
                                              <p:pRg st="0" end="0"/>
                                            </p:txEl>
                                          </p:spTgt>
                                        </p:tgtEl>
                                      </p:cBhvr>
                                    </p:animEffect>
                                  </p:childTnLst>
                                </p:cTn>
                              </p:par>
                            </p:childTnLst>
                          </p:cTn>
                        </p:par>
                        <p:par>
                          <p:cTn id="22" fill="hold">
                            <p:stCondLst>
                              <p:cond delay="2000"/>
                            </p:stCondLst>
                            <p:childTnLst>
                              <p:par>
                                <p:cTn id="23" presetID="53" presetClass="entr" presetSubtype="0" fill="hold" grpId="0" nodeType="after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p:cTn id="25" dur="500" fill="hold"/>
                                        <p:tgtEl>
                                          <p:spTgt spid="63"/>
                                        </p:tgtEl>
                                        <p:attrNameLst>
                                          <p:attrName>ppt_w</p:attrName>
                                        </p:attrNameLst>
                                      </p:cBhvr>
                                      <p:tavLst>
                                        <p:tav tm="0">
                                          <p:val>
                                            <p:fltVal val="0"/>
                                          </p:val>
                                        </p:tav>
                                        <p:tav tm="100000">
                                          <p:val>
                                            <p:strVal val="#ppt_w"/>
                                          </p:val>
                                        </p:tav>
                                      </p:tavLst>
                                    </p:anim>
                                    <p:anim calcmode="lin" valueType="num">
                                      <p:cBhvr>
                                        <p:cTn id="26" dur="500" fill="hold"/>
                                        <p:tgtEl>
                                          <p:spTgt spid="63"/>
                                        </p:tgtEl>
                                        <p:attrNameLst>
                                          <p:attrName>ppt_h</p:attrName>
                                        </p:attrNameLst>
                                      </p:cBhvr>
                                      <p:tavLst>
                                        <p:tav tm="0">
                                          <p:val>
                                            <p:fltVal val="0"/>
                                          </p:val>
                                        </p:tav>
                                        <p:tav tm="100000">
                                          <p:val>
                                            <p:strVal val="#ppt_h"/>
                                          </p:val>
                                        </p:tav>
                                      </p:tavLst>
                                    </p:anim>
                                    <p:animEffect transition="in" filter="fade">
                                      <p:cBhvr>
                                        <p:cTn id="27" dur="500"/>
                                        <p:tgtEl>
                                          <p:spTgt spid="63"/>
                                        </p:tgtEl>
                                      </p:cBhvr>
                                    </p:animEffect>
                                  </p:childTnLst>
                                </p:cTn>
                              </p:par>
                            </p:childTnLst>
                          </p:cTn>
                        </p:par>
                        <p:par>
                          <p:cTn id="28" fill="hold">
                            <p:stCondLst>
                              <p:cond delay="2500"/>
                            </p:stCondLst>
                            <p:childTnLst>
                              <p:par>
                                <p:cTn id="29" presetID="22" presetClass="entr" presetSubtype="4" fill="hold" grpId="0" nodeType="afterEffect" nodePh="1">
                                  <p:stCondLst>
                                    <p:cond delay="0"/>
                                  </p:stCondLst>
                                  <p:endCondLst>
                                    <p:cond evt="begin" delay="0">
                                      <p:tn val="29"/>
                                    </p:cond>
                                  </p:endCondLst>
                                  <p:childTnLst>
                                    <p:set>
                                      <p:cBhvr>
                                        <p:cTn id="30" dur="1" fill="hold">
                                          <p:stCondLst>
                                            <p:cond delay="0"/>
                                          </p:stCondLst>
                                        </p:cTn>
                                        <p:tgtEl>
                                          <p:spTgt spid="31">
                                            <p:txEl>
                                              <p:pRg st="0" end="0"/>
                                            </p:txEl>
                                          </p:spTgt>
                                        </p:tgtEl>
                                        <p:attrNameLst>
                                          <p:attrName>style.visibility</p:attrName>
                                        </p:attrNameLst>
                                      </p:cBhvr>
                                      <p:to>
                                        <p:strVal val="visible"/>
                                      </p:to>
                                    </p:set>
                                    <p:animEffect transition="in" filter="wipe(down)">
                                      <p:cBhvr>
                                        <p:cTn id="31" dur="500"/>
                                        <p:tgtEl>
                                          <p:spTgt spid="31">
                                            <p:txEl>
                                              <p:pRg st="0" end="0"/>
                                            </p:txEl>
                                          </p:spTgt>
                                        </p:tgtEl>
                                      </p:cBhvr>
                                    </p:animEffect>
                                  </p:childTnLst>
                                </p:cTn>
                              </p:par>
                            </p:childTnLst>
                          </p:cTn>
                        </p:par>
                        <p:par>
                          <p:cTn id="32" fill="hold">
                            <p:stCondLst>
                              <p:cond delay="3000"/>
                            </p:stCondLst>
                            <p:childTnLst>
                              <p:par>
                                <p:cTn id="33" presetID="53" presetClass="entr" presetSubtype="0" fill="hold" grpId="0" nodeType="afterEffect">
                                  <p:stCondLst>
                                    <p:cond delay="0"/>
                                  </p:stCondLst>
                                  <p:childTnLst>
                                    <p:set>
                                      <p:cBhvr>
                                        <p:cTn id="34" dur="1" fill="hold">
                                          <p:stCondLst>
                                            <p:cond delay="0"/>
                                          </p:stCondLst>
                                        </p:cTn>
                                        <p:tgtEl>
                                          <p:spTgt spid="73"/>
                                        </p:tgtEl>
                                        <p:attrNameLst>
                                          <p:attrName>style.visibility</p:attrName>
                                        </p:attrNameLst>
                                      </p:cBhvr>
                                      <p:to>
                                        <p:strVal val="visible"/>
                                      </p:to>
                                    </p:set>
                                    <p:anim calcmode="lin" valueType="num">
                                      <p:cBhvr>
                                        <p:cTn id="35" dur="500" fill="hold"/>
                                        <p:tgtEl>
                                          <p:spTgt spid="73"/>
                                        </p:tgtEl>
                                        <p:attrNameLst>
                                          <p:attrName>ppt_w</p:attrName>
                                        </p:attrNameLst>
                                      </p:cBhvr>
                                      <p:tavLst>
                                        <p:tav tm="0">
                                          <p:val>
                                            <p:fltVal val="0"/>
                                          </p:val>
                                        </p:tav>
                                        <p:tav tm="100000">
                                          <p:val>
                                            <p:strVal val="#ppt_w"/>
                                          </p:val>
                                        </p:tav>
                                      </p:tavLst>
                                    </p:anim>
                                    <p:anim calcmode="lin" valueType="num">
                                      <p:cBhvr>
                                        <p:cTn id="36" dur="500" fill="hold"/>
                                        <p:tgtEl>
                                          <p:spTgt spid="73"/>
                                        </p:tgtEl>
                                        <p:attrNameLst>
                                          <p:attrName>ppt_h</p:attrName>
                                        </p:attrNameLst>
                                      </p:cBhvr>
                                      <p:tavLst>
                                        <p:tav tm="0">
                                          <p:val>
                                            <p:fltVal val="0"/>
                                          </p:val>
                                        </p:tav>
                                        <p:tav tm="100000">
                                          <p:val>
                                            <p:strVal val="#ppt_h"/>
                                          </p:val>
                                        </p:tav>
                                      </p:tavLst>
                                    </p:anim>
                                    <p:animEffect transition="in" filter="fade">
                                      <p:cBhvr>
                                        <p:cTn id="37" dur="500"/>
                                        <p:tgtEl>
                                          <p:spTgt spid="73"/>
                                        </p:tgtEl>
                                      </p:cBhvr>
                                    </p:animEffect>
                                  </p:childTnLst>
                                </p:cTn>
                              </p:par>
                            </p:childTnLst>
                          </p:cTn>
                        </p:par>
                        <p:par>
                          <p:cTn id="38" fill="hold">
                            <p:stCondLst>
                              <p:cond delay="3500"/>
                            </p:stCondLst>
                            <p:childTnLst>
                              <p:par>
                                <p:cTn id="39" presetID="22" presetClass="entr" presetSubtype="4" fill="hold" grpId="0" nodeType="afterEffect" nodePh="1">
                                  <p:stCondLst>
                                    <p:cond delay="0"/>
                                  </p:stCondLst>
                                  <p:endCondLst>
                                    <p:cond evt="begin" delay="0">
                                      <p:tn val="39"/>
                                    </p:cond>
                                  </p:endCondLst>
                                  <p:childTnLst>
                                    <p:set>
                                      <p:cBhvr>
                                        <p:cTn id="40" dur="1" fill="hold">
                                          <p:stCondLst>
                                            <p:cond delay="0"/>
                                          </p:stCondLst>
                                        </p:cTn>
                                        <p:tgtEl>
                                          <p:spTgt spid="32">
                                            <p:txEl>
                                              <p:pRg st="0" end="0"/>
                                            </p:txEl>
                                          </p:spTgt>
                                        </p:tgtEl>
                                        <p:attrNameLst>
                                          <p:attrName>style.visibility</p:attrName>
                                        </p:attrNameLst>
                                      </p:cBhvr>
                                      <p:to>
                                        <p:strVal val="visible"/>
                                      </p:to>
                                    </p:set>
                                    <p:animEffect transition="in" filter="wipe(down)">
                                      <p:cBhvr>
                                        <p:cTn id="41" dur="500"/>
                                        <p:tgtEl>
                                          <p:spTgt spid="32">
                                            <p:txEl>
                                              <p:pRg st="0" end="0"/>
                                            </p:txEl>
                                          </p:spTgt>
                                        </p:tgtEl>
                                      </p:cBhvr>
                                    </p:animEffect>
                                  </p:childTnLst>
                                </p:cTn>
                              </p:par>
                            </p:childTnLst>
                          </p:cTn>
                        </p:par>
                        <p:par>
                          <p:cTn id="42" fill="hold">
                            <p:stCondLst>
                              <p:cond delay="4000"/>
                            </p:stCondLst>
                            <p:childTnLst>
                              <p:par>
                                <p:cTn id="43" presetID="53" presetClass="entr" presetSubtype="0" fill="hold" grpId="0" nodeType="afterEffect">
                                  <p:stCondLst>
                                    <p:cond delay="0"/>
                                  </p:stCondLst>
                                  <p:childTnLst>
                                    <p:set>
                                      <p:cBhvr>
                                        <p:cTn id="44" dur="1" fill="hold">
                                          <p:stCondLst>
                                            <p:cond delay="0"/>
                                          </p:stCondLst>
                                        </p:cTn>
                                        <p:tgtEl>
                                          <p:spTgt spid="75"/>
                                        </p:tgtEl>
                                        <p:attrNameLst>
                                          <p:attrName>style.visibility</p:attrName>
                                        </p:attrNameLst>
                                      </p:cBhvr>
                                      <p:to>
                                        <p:strVal val="visible"/>
                                      </p:to>
                                    </p:set>
                                    <p:anim calcmode="lin" valueType="num">
                                      <p:cBhvr>
                                        <p:cTn id="45" dur="500" fill="hold"/>
                                        <p:tgtEl>
                                          <p:spTgt spid="75"/>
                                        </p:tgtEl>
                                        <p:attrNameLst>
                                          <p:attrName>ppt_w</p:attrName>
                                        </p:attrNameLst>
                                      </p:cBhvr>
                                      <p:tavLst>
                                        <p:tav tm="0">
                                          <p:val>
                                            <p:fltVal val="0"/>
                                          </p:val>
                                        </p:tav>
                                        <p:tav tm="100000">
                                          <p:val>
                                            <p:strVal val="#ppt_w"/>
                                          </p:val>
                                        </p:tav>
                                      </p:tavLst>
                                    </p:anim>
                                    <p:anim calcmode="lin" valueType="num">
                                      <p:cBhvr>
                                        <p:cTn id="46" dur="500" fill="hold"/>
                                        <p:tgtEl>
                                          <p:spTgt spid="75"/>
                                        </p:tgtEl>
                                        <p:attrNameLst>
                                          <p:attrName>ppt_h</p:attrName>
                                        </p:attrNameLst>
                                      </p:cBhvr>
                                      <p:tavLst>
                                        <p:tav tm="0">
                                          <p:val>
                                            <p:fltVal val="0"/>
                                          </p:val>
                                        </p:tav>
                                        <p:tav tm="100000">
                                          <p:val>
                                            <p:strVal val="#ppt_h"/>
                                          </p:val>
                                        </p:tav>
                                      </p:tavLst>
                                    </p:anim>
                                    <p:animEffect transition="in" filter="fade">
                                      <p:cBhvr>
                                        <p:cTn id="47" dur="500"/>
                                        <p:tgtEl>
                                          <p:spTgt spid="75"/>
                                        </p:tgtEl>
                                      </p:cBhvr>
                                    </p:animEffect>
                                  </p:childTnLst>
                                </p:cTn>
                              </p:par>
                            </p:childTnLst>
                          </p:cTn>
                        </p:par>
                        <p:par>
                          <p:cTn id="48" fill="hold">
                            <p:stCondLst>
                              <p:cond delay="4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79">
                                            <p:txEl>
                                              <p:pRg st="0" end="0"/>
                                            </p:txEl>
                                          </p:spTgt>
                                        </p:tgtEl>
                                        <p:attrNameLst>
                                          <p:attrName>style.visibility</p:attrName>
                                        </p:attrNameLst>
                                      </p:cBhvr>
                                      <p:to>
                                        <p:strVal val="visible"/>
                                      </p:to>
                                    </p:set>
                                    <p:animEffect transition="in" filter="wipe(down)">
                                      <p:cBhvr>
                                        <p:cTn id="51" dur="500"/>
                                        <p:tgtEl>
                                          <p:spTgt spid="79">
                                            <p:txEl>
                                              <p:pRg st="0" end="0"/>
                                            </p:txEl>
                                          </p:spTgt>
                                        </p:tgtEl>
                                      </p:cBhvr>
                                    </p:animEffect>
                                  </p:childTnLst>
                                </p:cTn>
                              </p:par>
                            </p:childTnLst>
                          </p:cTn>
                        </p:par>
                        <p:par>
                          <p:cTn id="52" fill="hold">
                            <p:stCondLst>
                              <p:cond delay="5000"/>
                            </p:stCondLst>
                            <p:childTnLst>
                              <p:par>
                                <p:cTn id="53" presetID="53" presetClass="entr" presetSubtype="0" fill="hold" grpId="0" nodeType="afterEffect">
                                  <p:stCondLst>
                                    <p:cond delay="0"/>
                                  </p:stCondLst>
                                  <p:childTnLst>
                                    <p:set>
                                      <p:cBhvr>
                                        <p:cTn id="54" dur="1" fill="hold">
                                          <p:stCondLst>
                                            <p:cond delay="0"/>
                                          </p:stCondLst>
                                        </p:cTn>
                                        <p:tgtEl>
                                          <p:spTgt spid="83"/>
                                        </p:tgtEl>
                                        <p:attrNameLst>
                                          <p:attrName>style.visibility</p:attrName>
                                        </p:attrNameLst>
                                      </p:cBhvr>
                                      <p:to>
                                        <p:strVal val="visible"/>
                                      </p:to>
                                    </p:set>
                                    <p:anim calcmode="lin" valueType="num">
                                      <p:cBhvr>
                                        <p:cTn id="55" dur="500" fill="hold"/>
                                        <p:tgtEl>
                                          <p:spTgt spid="83"/>
                                        </p:tgtEl>
                                        <p:attrNameLst>
                                          <p:attrName>ppt_w</p:attrName>
                                        </p:attrNameLst>
                                      </p:cBhvr>
                                      <p:tavLst>
                                        <p:tav tm="0">
                                          <p:val>
                                            <p:fltVal val="0"/>
                                          </p:val>
                                        </p:tav>
                                        <p:tav tm="100000">
                                          <p:val>
                                            <p:strVal val="#ppt_w"/>
                                          </p:val>
                                        </p:tav>
                                      </p:tavLst>
                                    </p:anim>
                                    <p:anim calcmode="lin" valueType="num">
                                      <p:cBhvr>
                                        <p:cTn id="56" dur="500" fill="hold"/>
                                        <p:tgtEl>
                                          <p:spTgt spid="83"/>
                                        </p:tgtEl>
                                        <p:attrNameLst>
                                          <p:attrName>ppt_h</p:attrName>
                                        </p:attrNameLst>
                                      </p:cBhvr>
                                      <p:tavLst>
                                        <p:tav tm="0">
                                          <p:val>
                                            <p:fltVal val="0"/>
                                          </p:val>
                                        </p:tav>
                                        <p:tav tm="100000">
                                          <p:val>
                                            <p:strVal val="#ppt_h"/>
                                          </p:val>
                                        </p:tav>
                                      </p:tavLst>
                                    </p:anim>
                                    <p:animEffect transition="in" filter="fade">
                                      <p:cBhvr>
                                        <p:cTn id="57" dur="500"/>
                                        <p:tgtEl>
                                          <p:spTgt spid="83"/>
                                        </p:tgtEl>
                                      </p:cBhvr>
                                    </p:animEffect>
                                  </p:childTnLst>
                                </p:cTn>
                              </p:par>
                            </p:childTnLst>
                          </p:cTn>
                        </p:par>
                        <p:par>
                          <p:cTn id="58" fill="hold">
                            <p:stCondLst>
                              <p:cond delay="5500"/>
                            </p:stCondLst>
                            <p:childTnLst>
                              <p:par>
                                <p:cTn id="59" presetID="22" presetClass="entr" presetSubtype="4" fill="hold" grpId="0" nodeType="afterEffect" nodePh="1">
                                  <p:stCondLst>
                                    <p:cond delay="0"/>
                                  </p:stCondLst>
                                  <p:endCondLst>
                                    <p:cond evt="begin" delay="0">
                                      <p:tn val="59"/>
                                    </p:cond>
                                  </p:endCondLst>
                                  <p:childTnLst>
                                    <p:set>
                                      <p:cBhvr>
                                        <p:cTn id="60" dur="1" fill="hold">
                                          <p:stCondLst>
                                            <p:cond delay="0"/>
                                          </p:stCondLst>
                                        </p:cTn>
                                        <p:tgtEl>
                                          <p:spTgt spid="33">
                                            <p:txEl>
                                              <p:pRg st="0" end="0"/>
                                            </p:txEl>
                                          </p:spTgt>
                                        </p:tgtEl>
                                        <p:attrNameLst>
                                          <p:attrName>style.visibility</p:attrName>
                                        </p:attrNameLst>
                                      </p:cBhvr>
                                      <p:to>
                                        <p:strVal val="visible"/>
                                      </p:to>
                                    </p:set>
                                    <p:animEffect transition="in" filter="wipe(down)">
                                      <p:cBhvr>
                                        <p:cTn id="61" dur="500"/>
                                        <p:tgtEl>
                                          <p:spTgt spid="3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31"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1"/>
                        </p:tgtEl>
                        <p:attrNameLst>
                          <p:attrName>style.visibility</p:attrName>
                        </p:attrNameLst>
                      </p:cBhvr>
                      <p:to>
                        <p:strVal val="visible"/>
                      </p:to>
                    </p:set>
                    <p:animEffect transition="in" filter="wipe(down)">
                      <p:cBhvr>
                        <p:cTn dur="500"/>
                        <p:tgtEl>
                          <p:spTgt spid="31"/>
                        </p:tgtEl>
                      </p:cBhvr>
                    </p:animEffect>
                  </p:childTnLst>
                </p:cTn>
              </p:par>
            </p:tnLst>
          </p:tmpl>
        </p:tmplLst>
      </p:bldP>
      <p:bldP spid="3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2"/>
                        </p:tgtEl>
                        <p:attrNameLst>
                          <p:attrName>style.visibility</p:attrName>
                        </p:attrNameLst>
                      </p:cBhvr>
                      <p:to>
                        <p:strVal val="visible"/>
                      </p:to>
                    </p:set>
                    <p:animEffect transition="in" filter="wipe(down)">
                      <p:cBhvr>
                        <p:cTn dur="500"/>
                        <p:tgtEl>
                          <p:spTgt spid="32"/>
                        </p:tgtEl>
                      </p:cBhvr>
                    </p:animEffect>
                  </p:childTnLst>
                </p:cTn>
              </p:par>
            </p:tnLst>
          </p:tmpl>
        </p:tmplLst>
      </p:bldP>
      <p:bldP spid="3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3"/>
                        </p:tgtEl>
                        <p:attrNameLst>
                          <p:attrName>style.visibility</p:attrName>
                        </p:attrNameLst>
                      </p:cBhvr>
                      <p:to>
                        <p:strVal val="visible"/>
                      </p:to>
                    </p:set>
                    <p:animEffect transition="in" filter="wipe(down)">
                      <p:cBhvr>
                        <p:cTn dur="500"/>
                        <p:tgtEl>
                          <p:spTgt spid="33"/>
                        </p:tgtEl>
                      </p:cBhvr>
                    </p:animEffect>
                  </p:childTnLst>
                </p:cTn>
              </p:par>
            </p:tnLst>
          </p:tmpl>
        </p:tmplLst>
      </p:bldP>
      <p:bldP spid="3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4"/>
                        </p:tgtEl>
                        <p:attrNameLst>
                          <p:attrName>style.visibility</p:attrName>
                        </p:attrNameLst>
                      </p:cBhvr>
                      <p:to>
                        <p:strVal val="visible"/>
                      </p:to>
                    </p:set>
                    <p:animEffect transition="in" filter="wipe(down)">
                      <p:cBhvr>
                        <p:cTn dur="500"/>
                        <p:tgtEl>
                          <p:spTgt spid="34"/>
                        </p:tgtEl>
                      </p:cBhvr>
                    </p:animEffect>
                  </p:childTnLst>
                </p:cTn>
              </p:par>
            </p:tnLst>
          </p:tmpl>
        </p:tmplLst>
      </p:bldP>
      <p:bldP spid="75" grpId="0" animBg="1"/>
      <p:bldP spid="63" grpId="0" animBg="1"/>
      <p:bldP spid="73" grpId="0" animBg="1"/>
      <p:bldP spid="83"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am07">
    <p:spTree>
      <p:nvGrpSpPr>
        <p:cNvPr id="1" name=""/>
        <p:cNvGrpSpPr/>
        <p:nvPr/>
      </p:nvGrpSpPr>
      <p:grpSpPr>
        <a:xfrm>
          <a:off x="0" y="0"/>
          <a:ext cx="0" cy="0"/>
          <a:chOff x="0" y="0"/>
          <a:chExt cx="0" cy="0"/>
        </a:xfrm>
      </p:grpSpPr>
      <p:sp>
        <p:nvSpPr>
          <p:cNvPr id="30" name="Text Placeholder 3"/>
          <p:cNvSpPr>
            <a:spLocks noGrp="1"/>
          </p:cNvSpPr>
          <p:nvPr>
            <p:ph type="body" sz="half" idx="16"/>
          </p:nvPr>
        </p:nvSpPr>
        <p:spPr>
          <a:xfrm>
            <a:off x="1725836" y="1453376"/>
            <a:ext cx="1388839" cy="381730"/>
          </a:xfrm>
          <a:prstGeom prst="rect">
            <a:avLst/>
          </a:prstGeom>
        </p:spPr>
        <p:txBody>
          <a:bodyPr wrap="square" lIns="0" tIns="0" rIns="0" bIns="0" anchor="t">
            <a:noAutofit/>
          </a:bodyPr>
          <a:lstStyle>
            <a:lvl1pPr marL="0" indent="0" algn="l">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31" name="Picture Placeholder 7"/>
          <p:cNvSpPr>
            <a:spLocks noGrp="1"/>
          </p:cNvSpPr>
          <p:nvPr>
            <p:ph type="pic" sz="quarter" idx="10" hasCustomPrompt="1"/>
          </p:nvPr>
        </p:nvSpPr>
        <p:spPr>
          <a:xfrm>
            <a:off x="449487" y="1472627"/>
            <a:ext cx="1169764" cy="1169415"/>
          </a:xfrm>
          <a:prstGeom prst="teardrop">
            <a:avLst/>
          </a:prstGeom>
          <a:ln w="28575">
            <a:solidFill>
              <a:schemeClr val="accent1"/>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32" name="Text Placeholder 3"/>
          <p:cNvSpPr>
            <a:spLocks noGrp="1"/>
          </p:cNvSpPr>
          <p:nvPr>
            <p:ph type="body" sz="half" idx="15"/>
          </p:nvPr>
        </p:nvSpPr>
        <p:spPr>
          <a:xfrm>
            <a:off x="1725836" y="1866293"/>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67" name="Text Placeholder 3"/>
          <p:cNvSpPr>
            <a:spLocks noGrp="1"/>
          </p:cNvSpPr>
          <p:nvPr>
            <p:ph type="body" sz="half" idx="17"/>
          </p:nvPr>
        </p:nvSpPr>
        <p:spPr>
          <a:xfrm>
            <a:off x="4486274" y="1453376"/>
            <a:ext cx="1388839" cy="381730"/>
          </a:xfrm>
          <a:prstGeom prst="rect">
            <a:avLst/>
          </a:prstGeom>
        </p:spPr>
        <p:txBody>
          <a:bodyPr wrap="square" lIns="0" tIns="0" rIns="0" bIns="0" anchor="t">
            <a:noAutofit/>
          </a:bodyPr>
          <a:lstStyle>
            <a:lvl1pPr marL="0" indent="0" algn="l">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68" name="Picture Placeholder 7"/>
          <p:cNvSpPr>
            <a:spLocks noGrp="1"/>
          </p:cNvSpPr>
          <p:nvPr>
            <p:ph type="pic" sz="quarter" idx="18" hasCustomPrompt="1"/>
          </p:nvPr>
        </p:nvSpPr>
        <p:spPr>
          <a:xfrm>
            <a:off x="3209925" y="1472627"/>
            <a:ext cx="1169764" cy="1169415"/>
          </a:xfrm>
          <a:prstGeom prst="teardrop">
            <a:avLst/>
          </a:prstGeom>
          <a:ln w="28575">
            <a:solidFill>
              <a:schemeClr val="accent2"/>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69" name="Text Placeholder 3"/>
          <p:cNvSpPr>
            <a:spLocks noGrp="1"/>
          </p:cNvSpPr>
          <p:nvPr>
            <p:ph type="body" sz="half" idx="19"/>
          </p:nvPr>
        </p:nvSpPr>
        <p:spPr>
          <a:xfrm>
            <a:off x="4486274" y="1866293"/>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0" name="Text Placeholder 3"/>
          <p:cNvSpPr>
            <a:spLocks noGrp="1"/>
          </p:cNvSpPr>
          <p:nvPr>
            <p:ph type="body" sz="half" idx="20"/>
          </p:nvPr>
        </p:nvSpPr>
        <p:spPr>
          <a:xfrm>
            <a:off x="7248524" y="1453376"/>
            <a:ext cx="1388839" cy="381730"/>
          </a:xfrm>
          <a:prstGeom prst="rect">
            <a:avLst/>
          </a:prstGeom>
        </p:spPr>
        <p:txBody>
          <a:bodyPr wrap="square" lIns="0" tIns="0" rIns="0" bIns="0" anchor="t">
            <a:noAutofit/>
          </a:bodyPr>
          <a:lstStyle>
            <a:lvl1pPr marL="0" indent="0" algn="l">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71" name="Picture Placeholder 7"/>
          <p:cNvSpPr>
            <a:spLocks noGrp="1"/>
          </p:cNvSpPr>
          <p:nvPr>
            <p:ph type="pic" sz="quarter" idx="21" hasCustomPrompt="1"/>
          </p:nvPr>
        </p:nvSpPr>
        <p:spPr>
          <a:xfrm>
            <a:off x="5972175" y="1472627"/>
            <a:ext cx="1169764" cy="1169415"/>
          </a:xfrm>
          <a:prstGeom prst="teardrop">
            <a:avLst/>
          </a:prstGeom>
          <a:ln w="28575">
            <a:solidFill>
              <a:schemeClr val="accent3"/>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72" name="Text Placeholder 3"/>
          <p:cNvSpPr>
            <a:spLocks noGrp="1"/>
          </p:cNvSpPr>
          <p:nvPr>
            <p:ph type="body" sz="half" idx="22"/>
          </p:nvPr>
        </p:nvSpPr>
        <p:spPr>
          <a:xfrm>
            <a:off x="7248524" y="1866293"/>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3" name="Text Placeholder 3"/>
          <p:cNvSpPr>
            <a:spLocks noGrp="1"/>
          </p:cNvSpPr>
          <p:nvPr>
            <p:ph type="body" sz="half" idx="23"/>
          </p:nvPr>
        </p:nvSpPr>
        <p:spPr>
          <a:xfrm>
            <a:off x="1725836" y="2987508"/>
            <a:ext cx="1388839" cy="381730"/>
          </a:xfrm>
          <a:prstGeom prst="rect">
            <a:avLst/>
          </a:prstGeom>
        </p:spPr>
        <p:txBody>
          <a:bodyPr wrap="square" lIns="0" tIns="0" rIns="0" bIns="0" anchor="t">
            <a:noAutofit/>
          </a:bodyPr>
          <a:lstStyle>
            <a:lvl1pPr marL="0" indent="0" algn="l">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74" name="Picture Placeholder 7"/>
          <p:cNvSpPr>
            <a:spLocks noGrp="1"/>
          </p:cNvSpPr>
          <p:nvPr>
            <p:ph type="pic" sz="quarter" idx="24" hasCustomPrompt="1"/>
          </p:nvPr>
        </p:nvSpPr>
        <p:spPr>
          <a:xfrm>
            <a:off x="449487" y="3006759"/>
            <a:ext cx="1169764" cy="1169415"/>
          </a:xfrm>
          <a:prstGeom prst="teardrop">
            <a:avLst/>
          </a:prstGeom>
          <a:ln w="28575">
            <a:solidFill>
              <a:schemeClr val="accent4"/>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75" name="Text Placeholder 3"/>
          <p:cNvSpPr>
            <a:spLocks noGrp="1"/>
          </p:cNvSpPr>
          <p:nvPr>
            <p:ph type="body" sz="half" idx="25"/>
          </p:nvPr>
        </p:nvSpPr>
        <p:spPr>
          <a:xfrm>
            <a:off x="1725836" y="3400425"/>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6" name="Text Placeholder 3"/>
          <p:cNvSpPr>
            <a:spLocks noGrp="1"/>
          </p:cNvSpPr>
          <p:nvPr>
            <p:ph type="body" sz="half" idx="26"/>
          </p:nvPr>
        </p:nvSpPr>
        <p:spPr>
          <a:xfrm>
            <a:off x="4486274" y="2987508"/>
            <a:ext cx="1388839" cy="381730"/>
          </a:xfrm>
          <a:prstGeom prst="rect">
            <a:avLst/>
          </a:prstGeom>
        </p:spPr>
        <p:txBody>
          <a:bodyPr wrap="square" lIns="0" tIns="0" rIns="0" bIns="0" anchor="t">
            <a:noAutofit/>
          </a:bodyPr>
          <a:lstStyle>
            <a:lvl1pPr marL="0" indent="0" algn="l">
              <a:buNone/>
              <a:defRPr sz="1100" b="1" baseline="0">
                <a:solidFill>
                  <a:schemeClr val="accent5"/>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77" name="Picture Placeholder 7"/>
          <p:cNvSpPr>
            <a:spLocks noGrp="1"/>
          </p:cNvSpPr>
          <p:nvPr>
            <p:ph type="pic" sz="quarter" idx="27" hasCustomPrompt="1"/>
          </p:nvPr>
        </p:nvSpPr>
        <p:spPr>
          <a:xfrm>
            <a:off x="3209925" y="3006759"/>
            <a:ext cx="1169764" cy="1169415"/>
          </a:xfrm>
          <a:prstGeom prst="teardrop">
            <a:avLst/>
          </a:prstGeom>
          <a:ln w="28575">
            <a:solidFill>
              <a:schemeClr val="accent5"/>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78" name="Text Placeholder 3"/>
          <p:cNvSpPr>
            <a:spLocks noGrp="1"/>
          </p:cNvSpPr>
          <p:nvPr>
            <p:ph type="body" sz="half" idx="28"/>
          </p:nvPr>
        </p:nvSpPr>
        <p:spPr>
          <a:xfrm>
            <a:off x="4486274" y="3400425"/>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9" name="Text Placeholder 3"/>
          <p:cNvSpPr>
            <a:spLocks noGrp="1"/>
          </p:cNvSpPr>
          <p:nvPr>
            <p:ph type="body" sz="half" idx="29"/>
          </p:nvPr>
        </p:nvSpPr>
        <p:spPr>
          <a:xfrm>
            <a:off x="7248524" y="2987508"/>
            <a:ext cx="1388839" cy="381730"/>
          </a:xfrm>
          <a:prstGeom prst="rect">
            <a:avLst/>
          </a:prstGeom>
        </p:spPr>
        <p:txBody>
          <a:bodyPr wrap="square" lIns="0" tIns="0" rIns="0" bIns="0" anchor="t">
            <a:noAutofit/>
          </a:bodyPr>
          <a:lstStyle>
            <a:lvl1pPr marL="0" indent="0" algn="l">
              <a:buNone/>
              <a:defRPr sz="1100" b="1" baseline="0">
                <a:solidFill>
                  <a:schemeClr val="accent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a:p>
            <a:pPr lvl="0"/>
            <a:endParaRPr lang="en-US" dirty="0"/>
          </a:p>
        </p:txBody>
      </p:sp>
      <p:sp>
        <p:nvSpPr>
          <p:cNvPr id="80" name="Picture Placeholder 7"/>
          <p:cNvSpPr>
            <a:spLocks noGrp="1"/>
          </p:cNvSpPr>
          <p:nvPr>
            <p:ph type="pic" sz="quarter" idx="30" hasCustomPrompt="1"/>
          </p:nvPr>
        </p:nvSpPr>
        <p:spPr>
          <a:xfrm>
            <a:off x="5972175" y="3006759"/>
            <a:ext cx="1169764" cy="1169415"/>
          </a:xfrm>
          <a:prstGeom prst="teardrop">
            <a:avLst/>
          </a:prstGeom>
          <a:ln w="28575">
            <a:solidFill>
              <a:schemeClr val="accent6"/>
            </a:solidFill>
          </a:ln>
        </p:spPr>
        <p:txBody>
          <a:bodyPr bIns="182880" anchor="b"/>
          <a:lstStyle>
            <a:lvl1pPr algn="ctr">
              <a:buNone/>
              <a:defRPr sz="900">
                <a:solidFill>
                  <a:schemeClr val="tx1">
                    <a:lumMod val="50000"/>
                    <a:lumOff val="50000"/>
                  </a:schemeClr>
                </a:solidFill>
              </a:defRPr>
            </a:lvl1pPr>
          </a:lstStyle>
          <a:p>
            <a:r>
              <a:rPr lang="en-US" dirty="0"/>
              <a:t>Image Holder</a:t>
            </a:r>
          </a:p>
        </p:txBody>
      </p:sp>
      <p:sp>
        <p:nvSpPr>
          <p:cNvPr id="81" name="Text Placeholder 3"/>
          <p:cNvSpPr>
            <a:spLocks noGrp="1"/>
          </p:cNvSpPr>
          <p:nvPr>
            <p:ph type="body" sz="half" idx="31"/>
          </p:nvPr>
        </p:nvSpPr>
        <p:spPr>
          <a:xfrm>
            <a:off x="7248524" y="3400425"/>
            <a:ext cx="1388839" cy="857858"/>
          </a:xfrm>
          <a:prstGeom prst="rect">
            <a:avLst/>
          </a:prstGeom>
        </p:spPr>
        <p:txBody>
          <a:bodyPr wrap="square" lIns="0" tIns="0" rIns="0" bIns="0" anchor="t">
            <a:noAutofit/>
          </a:bodyPr>
          <a:lstStyle>
            <a:lvl1pPr marL="0" indent="0" algn="l">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24" name="Oval 23"/>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22" presetClass="entr" presetSubtype="4" fill="hold" grpId="0" nodeType="afterEffect" nodePh="1">
                                  <p:stCondLst>
                                    <p:cond delay="0"/>
                                  </p:stCondLst>
                                  <p:endCondLst>
                                    <p:cond evt="begin" delay="0">
                                      <p:tn val="19"/>
                                    </p:cond>
                                  </p:endCondLst>
                                  <p:childTnLst>
                                    <p:set>
                                      <p:cBhvr>
                                        <p:cTn id="20" dur="1" fill="hold">
                                          <p:stCondLst>
                                            <p:cond delay="0"/>
                                          </p:stCondLst>
                                        </p:cTn>
                                        <p:tgtEl>
                                          <p:spTgt spid="30">
                                            <p:txEl>
                                              <p:pRg st="0" end="0"/>
                                            </p:txEl>
                                          </p:spTgt>
                                        </p:tgtEl>
                                        <p:attrNameLst>
                                          <p:attrName>style.visibility</p:attrName>
                                        </p:attrNameLst>
                                      </p:cBhvr>
                                      <p:to>
                                        <p:strVal val="visible"/>
                                      </p:to>
                                    </p:set>
                                    <p:animEffect transition="in" filter="wipe(down)">
                                      <p:cBhvr>
                                        <p:cTn id="21" dur="500"/>
                                        <p:tgtEl>
                                          <p:spTgt spid="30">
                                            <p:txEl>
                                              <p:pRg st="0" end="0"/>
                                            </p:txEl>
                                          </p:spTgt>
                                        </p:tgtEl>
                                      </p:cBhvr>
                                    </p:animEffect>
                                  </p:childTnLst>
                                </p:cTn>
                              </p:par>
                            </p:childTnLst>
                          </p:cTn>
                        </p:par>
                        <p:par>
                          <p:cTn id="22" fill="hold">
                            <p:stCondLst>
                              <p:cond delay="2000"/>
                            </p:stCondLst>
                            <p:childTnLst>
                              <p:par>
                                <p:cTn id="23" presetID="2" presetClass="entr" presetSubtype="4" accel="50000" decel="50000" fill="hold" grpId="0" nodeType="afterEffect" nodePh="1">
                                  <p:stCondLst>
                                    <p:cond delay="0"/>
                                  </p:stCondLst>
                                  <p:endCondLst>
                                    <p:cond evt="begin" delay="0">
                                      <p:tn val="23"/>
                                    </p:cond>
                                  </p:endCondLst>
                                  <p:childTnLst>
                                    <p:set>
                                      <p:cBhvr>
                                        <p:cTn id="24" dur="1" fill="hold">
                                          <p:stCondLst>
                                            <p:cond delay="0"/>
                                          </p:stCondLst>
                                        </p:cTn>
                                        <p:tgtEl>
                                          <p:spTgt spid="32">
                                            <p:txEl>
                                              <p:pRg st="0" end="0"/>
                                            </p:txEl>
                                          </p:spTgt>
                                        </p:tgtEl>
                                        <p:attrNameLst>
                                          <p:attrName>style.visibility</p:attrName>
                                        </p:attrNameLst>
                                      </p:cBhvr>
                                      <p:to>
                                        <p:strVal val="visible"/>
                                      </p:to>
                                    </p:set>
                                    <p:anim calcmode="lin" valueType="num">
                                      <p:cBhvr additive="base">
                                        <p:cTn id="25"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53" presetClass="entr" presetSubtype="0" fill="hold" grpId="0" nodeType="afterEffect">
                                  <p:stCondLst>
                                    <p:cond delay="0"/>
                                  </p:stCondLst>
                                  <p:childTnLst>
                                    <p:set>
                                      <p:cBhvr>
                                        <p:cTn id="29" dur="1" fill="hold">
                                          <p:stCondLst>
                                            <p:cond delay="0"/>
                                          </p:stCondLst>
                                        </p:cTn>
                                        <p:tgtEl>
                                          <p:spTgt spid="68"/>
                                        </p:tgtEl>
                                        <p:attrNameLst>
                                          <p:attrName>style.visibility</p:attrName>
                                        </p:attrNameLst>
                                      </p:cBhvr>
                                      <p:to>
                                        <p:strVal val="visible"/>
                                      </p:to>
                                    </p:set>
                                    <p:anim calcmode="lin" valueType="num">
                                      <p:cBhvr>
                                        <p:cTn id="30" dur="500" fill="hold"/>
                                        <p:tgtEl>
                                          <p:spTgt spid="68"/>
                                        </p:tgtEl>
                                        <p:attrNameLst>
                                          <p:attrName>ppt_w</p:attrName>
                                        </p:attrNameLst>
                                      </p:cBhvr>
                                      <p:tavLst>
                                        <p:tav tm="0">
                                          <p:val>
                                            <p:fltVal val="0"/>
                                          </p:val>
                                        </p:tav>
                                        <p:tav tm="100000">
                                          <p:val>
                                            <p:strVal val="#ppt_w"/>
                                          </p:val>
                                        </p:tav>
                                      </p:tavLst>
                                    </p:anim>
                                    <p:anim calcmode="lin" valueType="num">
                                      <p:cBhvr>
                                        <p:cTn id="31" dur="500" fill="hold"/>
                                        <p:tgtEl>
                                          <p:spTgt spid="68"/>
                                        </p:tgtEl>
                                        <p:attrNameLst>
                                          <p:attrName>ppt_h</p:attrName>
                                        </p:attrNameLst>
                                      </p:cBhvr>
                                      <p:tavLst>
                                        <p:tav tm="0">
                                          <p:val>
                                            <p:fltVal val="0"/>
                                          </p:val>
                                        </p:tav>
                                        <p:tav tm="100000">
                                          <p:val>
                                            <p:strVal val="#ppt_h"/>
                                          </p:val>
                                        </p:tav>
                                      </p:tavLst>
                                    </p:anim>
                                    <p:animEffect transition="in" filter="fade">
                                      <p:cBhvr>
                                        <p:cTn id="32" dur="500"/>
                                        <p:tgtEl>
                                          <p:spTgt spid="68"/>
                                        </p:tgtEl>
                                      </p:cBhvr>
                                    </p:animEffect>
                                  </p:childTnLst>
                                </p:cTn>
                              </p:par>
                            </p:childTnLst>
                          </p:cTn>
                        </p:par>
                        <p:par>
                          <p:cTn id="33" fill="hold">
                            <p:stCondLst>
                              <p:cond delay="3000"/>
                            </p:stCondLst>
                            <p:childTnLst>
                              <p:par>
                                <p:cTn id="34" presetID="22" presetClass="entr" presetSubtype="4" fill="hold" grpId="0" nodeType="afterEffect" nodePh="1">
                                  <p:stCondLst>
                                    <p:cond delay="0"/>
                                  </p:stCondLst>
                                  <p:endCondLst>
                                    <p:cond evt="begin" delay="0">
                                      <p:tn val="34"/>
                                    </p:cond>
                                  </p:endCondLst>
                                  <p:childTnLst>
                                    <p:set>
                                      <p:cBhvr>
                                        <p:cTn id="35" dur="1" fill="hold">
                                          <p:stCondLst>
                                            <p:cond delay="0"/>
                                          </p:stCondLst>
                                        </p:cTn>
                                        <p:tgtEl>
                                          <p:spTgt spid="67">
                                            <p:txEl>
                                              <p:pRg st="0" end="0"/>
                                            </p:txEl>
                                          </p:spTgt>
                                        </p:tgtEl>
                                        <p:attrNameLst>
                                          <p:attrName>style.visibility</p:attrName>
                                        </p:attrNameLst>
                                      </p:cBhvr>
                                      <p:to>
                                        <p:strVal val="visible"/>
                                      </p:to>
                                    </p:set>
                                    <p:animEffect transition="in" filter="wipe(down)">
                                      <p:cBhvr>
                                        <p:cTn id="36" dur="500"/>
                                        <p:tgtEl>
                                          <p:spTgt spid="67">
                                            <p:txEl>
                                              <p:pRg st="0" end="0"/>
                                            </p:txEl>
                                          </p:spTgt>
                                        </p:tgtEl>
                                      </p:cBhvr>
                                    </p:animEffect>
                                  </p:childTnLst>
                                </p:cTn>
                              </p:par>
                            </p:childTnLst>
                          </p:cTn>
                        </p:par>
                        <p:par>
                          <p:cTn id="37" fill="hold">
                            <p:stCondLst>
                              <p:cond delay="3500"/>
                            </p:stCondLst>
                            <p:childTnLst>
                              <p:par>
                                <p:cTn id="38" presetID="2" presetClass="entr" presetSubtype="4" accel="50000" decel="50000" fill="hold" grpId="0" nodeType="afterEffect" nodePh="1">
                                  <p:stCondLst>
                                    <p:cond delay="0"/>
                                  </p:stCondLst>
                                  <p:endCondLst>
                                    <p:cond evt="begin" delay="0">
                                      <p:tn val="38"/>
                                    </p:cond>
                                  </p:endCondLst>
                                  <p:childTnLst>
                                    <p:set>
                                      <p:cBhvr>
                                        <p:cTn id="39" dur="1" fill="hold">
                                          <p:stCondLst>
                                            <p:cond delay="0"/>
                                          </p:stCondLst>
                                        </p:cTn>
                                        <p:tgtEl>
                                          <p:spTgt spid="69">
                                            <p:txEl>
                                              <p:pRg st="0" end="0"/>
                                            </p:txEl>
                                          </p:spTgt>
                                        </p:tgtEl>
                                        <p:attrNameLst>
                                          <p:attrName>style.visibility</p:attrName>
                                        </p:attrNameLst>
                                      </p:cBhvr>
                                      <p:to>
                                        <p:strVal val="visible"/>
                                      </p:to>
                                    </p:set>
                                    <p:anim calcmode="lin" valueType="num">
                                      <p:cBhvr additive="base">
                                        <p:cTn id="40" dur="500" fill="hold"/>
                                        <p:tgtEl>
                                          <p:spTgt spid="69">
                                            <p:txEl>
                                              <p:pRg st="0" end="0"/>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69">
                                            <p:txEl>
                                              <p:pRg st="0" end="0"/>
                                            </p:txEl>
                                          </p:spTgt>
                                        </p:tgtEl>
                                        <p:attrNameLst>
                                          <p:attrName>ppt_y</p:attrName>
                                        </p:attrNameLst>
                                      </p:cBhvr>
                                      <p:tavLst>
                                        <p:tav tm="0">
                                          <p:val>
                                            <p:strVal val="1+#ppt_h/2"/>
                                          </p:val>
                                        </p:tav>
                                        <p:tav tm="100000">
                                          <p:val>
                                            <p:strVal val="#ppt_y"/>
                                          </p:val>
                                        </p:tav>
                                      </p:tavLst>
                                    </p:anim>
                                  </p:childTnLst>
                                </p:cTn>
                              </p:par>
                            </p:childTnLst>
                          </p:cTn>
                        </p:par>
                        <p:par>
                          <p:cTn id="42" fill="hold">
                            <p:stCondLst>
                              <p:cond delay="4000"/>
                            </p:stCondLst>
                            <p:childTnLst>
                              <p:par>
                                <p:cTn id="43" presetID="53" presetClass="entr" presetSubtype="0" fill="hold" grpId="0" nodeType="afterEffect">
                                  <p:stCondLst>
                                    <p:cond delay="0"/>
                                  </p:stCondLst>
                                  <p:childTnLst>
                                    <p:set>
                                      <p:cBhvr>
                                        <p:cTn id="44" dur="1" fill="hold">
                                          <p:stCondLst>
                                            <p:cond delay="0"/>
                                          </p:stCondLst>
                                        </p:cTn>
                                        <p:tgtEl>
                                          <p:spTgt spid="71"/>
                                        </p:tgtEl>
                                        <p:attrNameLst>
                                          <p:attrName>style.visibility</p:attrName>
                                        </p:attrNameLst>
                                      </p:cBhvr>
                                      <p:to>
                                        <p:strVal val="visible"/>
                                      </p:to>
                                    </p:set>
                                    <p:anim calcmode="lin" valueType="num">
                                      <p:cBhvr>
                                        <p:cTn id="45" dur="500" fill="hold"/>
                                        <p:tgtEl>
                                          <p:spTgt spid="71"/>
                                        </p:tgtEl>
                                        <p:attrNameLst>
                                          <p:attrName>ppt_w</p:attrName>
                                        </p:attrNameLst>
                                      </p:cBhvr>
                                      <p:tavLst>
                                        <p:tav tm="0">
                                          <p:val>
                                            <p:fltVal val="0"/>
                                          </p:val>
                                        </p:tav>
                                        <p:tav tm="100000">
                                          <p:val>
                                            <p:strVal val="#ppt_w"/>
                                          </p:val>
                                        </p:tav>
                                      </p:tavLst>
                                    </p:anim>
                                    <p:anim calcmode="lin" valueType="num">
                                      <p:cBhvr>
                                        <p:cTn id="46" dur="500" fill="hold"/>
                                        <p:tgtEl>
                                          <p:spTgt spid="71"/>
                                        </p:tgtEl>
                                        <p:attrNameLst>
                                          <p:attrName>ppt_h</p:attrName>
                                        </p:attrNameLst>
                                      </p:cBhvr>
                                      <p:tavLst>
                                        <p:tav tm="0">
                                          <p:val>
                                            <p:fltVal val="0"/>
                                          </p:val>
                                        </p:tav>
                                        <p:tav tm="100000">
                                          <p:val>
                                            <p:strVal val="#ppt_h"/>
                                          </p:val>
                                        </p:tav>
                                      </p:tavLst>
                                    </p:anim>
                                    <p:animEffect transition="in" filter="fade">
                                      <p:cBhvr>
                                        <p:cTn id="47" dur="500"/>
                                        <p:tgtEl>
                                          <p:spTgt spid="71"/>
                                        </p:tgtEl>
                                      </p:cBhvr>
                                    </p:animEffect>
                                  </p:childTnLst>
                                </p:cTn>
                              </p:par>
                            </p:childTnLst>
                          </p:cTn>
                        </p:par>
                        <p:par>
                          <p:cTn id="48" fill="hold">
                            <p:stCondLst>
                              <p:cond delay="4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70">
                                            <p:txEl>
                                              <p:pRg st="0" end="0"/>
                                            </p:txEl>
                                          </p:spTgt>
                                        </p:tgtEl>
                                        <p:attrNameLst>
                                          <p:attrName>style.visibility</p:attrName>
                                        </p:attrNameLst>
                                      </p:cBhvr>
                                      <p:to>
                                        <p:strVal val="visible"/>
                                      </p:to>
                                    </p:set>
                                    <p:animEffect transition="in" filter="wipe(down)">
                                      <p:cBhvr>
                                        <p:cTn id="51" dur="500"/>
                                        <p:tgtEl>
                                          <p:spTgt spid="70">
                                            <p:txEl>
                                              <p:pRg st="0" end="0"/>
                                            </p:txEl>
                                          </p:spTgt>
                                        </p:tgtEl>
                                      </p:cBhvr>
                                    </p:animEffect>
                                  </p:childTnLst>
                                </p:cTn>
                              </p:par>
                            </p:childTnLst>
                          </p:cTn>
                        </p:par>
                        <p:par>
                          <p:cTn id="52" fill="hold">
                            <p:stCondLst>
                              <p:cond delay="5000"/>
                            </p:stCondLst>
                            <p:childTnLst>
                              <p:par>
                                <p:cTn id="53" presetID="2" presetClass="entr" presetSubtype="4" accel="50000" decel="50000" fill="hold" grpId="0" nodeType="afterEffect" nodePh="1">
                                  <p:stCondLst>
                                    <p:cond delay="0"/>
                                  </p:stCondLst>
                                  <p:endCondLst>
                                    <p:cond evt="begin" delay="0">
                                      <p:tn val="53"/>
                                    </p:cond>
                                  </p:endCondLst>
                                  <p:childTnLst>
                                    <p:set>
                                      <p:cBhvr>
                                        <p:cTn id="54" dur="1" fill="hold">
                                          <p:stCondLst>
                                            <p:cond delay="0"/>
                                          </p:stCondLst>
                                        </p:cTn>
                                        <p:tgtEl>
                                          <p:spTgt spid="72">
                                            <p:txEl>
                                              <p:pRg st="0" end="0"/>
                                            </p:txEl>
                                          </p:spTgt>
                                        </p:tgtEl>
                                        <p:attrNameLst>
                                          <p:attrName>style.visibility</p:attrName>
                                        </p:attrNameLst>
                                      </p:cBhvr>
                                      <p:to>
                                        <p:strVal val="visible"/>
                                      </p:to>
                                    </p:set>
                                    <p:anim calcmode="lin" valueType="num">
                                      <p:cBhvr additive="base">
                                        <p:cTn id="55" dur="500" fill="hold"/>
                                        <p:tgtEl>
                                          <p:spTgt spid="72">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72">
                                            <p:txEl>
                                              <p:pRg st="0" end="0"/>
                                            </p:txEl>
                                          </p:spTgt>
                                        </p:tgtEl>
                                        <p:attrNameLst>
                                          <p:attrName>ppt_y</p:attrName>
                                        </p:attrNameLst>
                                      </p:cBhvr>
                                      <p:tavLst>
                                        <p:tav tm="0">
                                          <p:val>
                                            <p:strVal val="1+#ppt_h/2"/>
                                          </p:val>
                                        </p:tav>
                                        <p:tav tm="100000">
                                          <p:val>
                                            <p:strVal val="#ppt_y"/>
                                          </p:val>
                                        </p:tav>
                                      </p:tavLst>
                                    </p:anim>
                                  </p:childTnLst>
                                </p:cTn>
                              </p:par>
                            </p:childTnLst>
                          </p:cTn>
                        </p:par>
                        <p:par>
                          <p:cTn id="57" fill="hold">
                            <p:stCondLst>
                              <p:cond delay="5500"/>
                            </p:stCondLst>
                            <p:childTnLst>
                              <p:par>
                                <p:cTn id="58" presetID="53" presetClass="entr" presetSubtype="0" fill="hold" grpId="0" nodeType="afterEffect">
                                  <p:stCondLst>
                                    <p:cond delay="0"/>
                                  </p:stCondLst>
                                  <p:childTnLst>
                                    <p:set>
                                      <p:cBhvr>
                                        <p:cTn id="59" dur="1" fill="hold">
                                          <p:stCondLst>
                                            <p:cond delay="0"/>
                                          </p:stCondLst>
                                        </p:cTn>
                                        <p:tgtEl>
                                          <p:spTgt spid="74"/>
                                        </p:tgtEl>
                                        <p:attrNameLst>
                                          <p:attrName>style.visibility</p:attrName>
                                        </p:attrNameLst>
                                      </p:cBhvr>
                                      <p:to>
                                        <p:strVal val="visible"/>
                                      </p:to>
                                    </p:set>
                                    <p:anim calcmode="lin" valueType="num">
                                      <p:cBhvr>
                                        <p:cTn id="60" dur="500" fill="hold"/>
                                        <p:tgtEl>
                                          <p:spTgt spid="74"/>
                                        </p:tgtEl>
                                        <p:attrNameLst>
                                          <p:attrName>ppt_w</p:attrName>
                                        </p:attrNameLst>
                                      </p:cBhvr>
                                      <p:tavLst>
                                        <p:tav tm="0">
                                          <p:val>
                                            <p:fltVal val="0"/>
                                          </p:val>
                                        </p:tav>
                                        <p:tav tm="100000">
                                          <p:val>
                                            <p:strVal val="#ppt_w"/>
                                          </p:val>
                                        </p:tav>
                                      </p:tavLst>
                                    </p:anim>
                                    <p:anim calcmode="lin" valueType="num">
                                      <p:cBhvr>
                                        <p:cTn id="61" dur="500" fill="hold"/>
                                        <p:tgtEl>
                                          <p:spTgt spid="74"/>
                                        </p:tgtEl>
                                        <p:attrNameLst>
                                          <p:attrName>ppt_h</p:attrName>
                                        </p:attrNameLst>
                                      </p:cBhvr>
                                      <p:tavLst>
                                        <p:tav tm="0">
                                          <p:val>
                                            <p:fltVal val="0"/>
                                          </p:val>
                                        </p:tav>
                                        <p:tav tm="100000">
                                          <p:val>
                                            <p:strVal val="#ppt_h"/>
                                          </p:val>
                                        </p:tav>
                                      </p:tavLst>
                                    </p:anim>
                                    <p:animEffect transition="in" filter="fade">
                                      <p:cBhvr>
                                        <p:cTn id="62" dur="500"/>
                                        <p:tgtEl>
                                          <p:spTgt spid="74"/>
                                        </p:tgtEl>
                                      </p:cBhvr>
                                    </p:animEffect>
                                  </p:childTnLst>
                                </p:cTn>
                              </p:par>
                            </p:childTnLst>
                          </p:cTn>
                        </p:par>
                        <p:par>
                          <p:cTn id="63" fill="hold">
                            <p:stCondLst>
                              <p:cond delay="60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73">
                                            <p:txEl>
                                              <p:pRg st="0" end="0"/>
                                            </p:txEl>
                                          </p:spTgt>
                                        </p:tgtEl>
                                        <p:attrNameLst>
                                          <p:attrName>style.visibility</p:attrName>
                                        </p:attrNameLst>
                                      </p:cBhvr>
                                      <p:to>
                                        <p:strVal val="visible"/>
                                      </p:to>
                                    </p:set>
                                    <p:animEffect transition="in" filter="wipe(down)">
                                      <p:cBhvr>
                                        <p:cTn id="66" dur="500"/>
                                        <p:tgtEl>
                                          <p:spTgt spid="73">
                                            <p:txEl>
                                              <p:pRg st="0" end="0"/>
                                            </p:txEl>
                                          </p:spTgt>
                                        </p:tgtEl>
                                      </p:cBhvr>
                                    </p:animEffect>
                                  </p:childTnLst>
                                </p:cTn>
                              </p:par>
                            </p:childTnLst>
                          </p:cTn>
                        </p:par>
                        <p:par>
                          <p:cTn id="67" fill="hold">
                            <p:stCondLst>
                              <p:cond delay="6500"/>
                            </p:stCondLst>
                            <p:childTnLst>
                              <p:par>
                                <p:cTn id="68" presetID="2" presetClass="entr" presetSubtype="4" accel="50000" decel="50000" fill="hold" grpId="0" nodeType="afterEffect" nodePh="1">
                                  <p:stCondLst>
                                    <p:cond delay="0"/>
                                  </p:stCondLst>
                                  <p:endCondLst>
                                    <p:cond evt="begin" delay="0">
                                      <p:tn val="68"/>
                                    </p:cond>
                                  </p:endCondLst>
                                  <p:childTnLst>
                                    <p:set>
                                      <p:cBhvr>
                                        <p:cTn id="69" dur="1" fill="hold">
                                          <p:stCondLst>
                                            <p:cond delay="0"/>
                                          </p:stCondLst>
                                        </p:cTn>
                                        <p:tgtEl>
                                          <p:spTgt spid="75">
                                            <p:txEl>
                                              <p:pRg st="0" end="0"/>
                                            </p:txEl>
                                          </p:spTgt>
                                        </p:tgtEl>
                                        <p:attrNameLst>
                                          <p:attrName>style.visibility</p:attrName>
                                        </p:attrNameLst>
                                      </p:cBhvr>
                                      <p:to>
                                        <p:strVal val="visible"/>
                                      </p:to>
                                    </p:set>
                                    <p:anim calcmode="lin" valueType="num">
                                      <p:cBhvr additive="base">
                                        <p:cTn id="70" dur="500" fill="hold"/>
                                        <p:tgtEl>
                                          <p:spTgt spid="75">
                                            <p:txEl>
                                              <p:pRg st="0" end="0"/>
                                            </p:txEl>
                                          </p:spTgt>
                                        </p:tgtEl>
                                        <p:attrNameLst>
                                          <p:attrName>ppt_x</p:attrName>
                                        </p:attrNameLst>
                                      </p:cBhvr>
                                      <p:tavLst>
                                        <p:tav tm="0">
                                          <p:val>
                                            <p:strVal val="#ppt_x"/>
                                          </p:val>
                                        </p:tav>
                                        <p:tav tm="100000">
                                          <p:val>
                                            <p:strVal val="#ppt_x"/>
                                          </p:val>
                                        </p:tav>
                                      </p:tavLst>
                                    </p:anim>
                                    <p:anim calcmode="lin" valueType="num">
                                      <p:cBhvr additive="base">
                                        <p:cTn id="71" dur="500" fill="hold"/>
                                        <p:tgtEl>
                                          <p:spTgt spid="75">
                                            <p:txEl>
                                              <p:pRg st="0" end="0"/>
                                            </p:txEl>
                                          </p:spTgt>
                                        </p:tgtEl>
                                        <p:attrNameLst>
                                          <p:attrName>ppt_y</p:attrName>
                                        </p:attrNameLst>
                                      </p:cBhvr>
                                      <p:tavLst>
                                        <p:tav tm="0">
                                          <p:val>
                                            <p:strVal val="1+#ppt_h/2"/>
                                          </p:val>
                                        </p:tav>
                                        <p:tav tm="100000">
                                          <p:val>
                                            <p:strVal val="#ppt_y"/>
                                          </p:val>
                                        </p:tav>
                                      </p:tavLst>
                                    </p:anim>
                                  </p:childTnLst>
                                </p:cTn>
                              </p:par>
                            </p:childTnLst>
                          </p:cTn>
                        </p:par>
                        <p:par>
                          <p:cTn id="72" fill="hold">
                            <p:stCondLst>
                              <p:cond delay="7000"/>
                            </p:stCondLst>
                            <p:childTnLst>
                              <p:par>
                                <p:cTn id="73" presetID="53" presetClass="entr" presetSubtype="0" fill="hold" grpId="0" nodeType="afterEffect">
                                  <p:stCondLst>
                                    <p:cond delay="0"/>
                                  </p:stCondLst>
                                  <p:childTnLst>
                                    <p:set>
                                      <p:cBhvr>
                                        <p:cTn id="74" dur="1" fill="hold">
                                          <p:stCondLst>
                                            <p:cond delay="0"/>
                                          </p:stCondLst>
                                        </p:cTn>
                                        <p:tgtEl>
                                          <p:spTgt spid="77"/>
                                        </p:tgtEl>
                                        <p:attrNameLst>
                                          <p:attrName>style.visibility</p:attrName>
                                        </p:attrNameLst>
                                      </p:cBhvr>
                                      <p:to>
                                        <p:strVal val="visible"/>
                                      </p:to>
                                    </p:set>
                                    <p:anim calcmode="lin" valueType="num">
                                      <p:cBhvr>
                                        <p:cTn id="75" dur="500" fill="hold"/>
                                        <p:tgtEl>
                                          <p:spTgt spid="77"/>
                                        </p:tgtEl>
                                        <p:attrNameLst>
                                          <p:attrName>ppt_w</p:attrName>
                                        </p:attrNameLst>
                                      </p:cBhvr>
                                      <p:tavLst>
                                        <p:tav tm="0">
                                          <p:val>
                                            <p:fltVal val="0"/>
                                          </p:val>
                                        </p:tav>
                                        <p:tav tm="100000">
                                          <p:val>
                                            <p:strVal val="#ppt_w"/>
                                          </p:val>
                                        </p:tav>
                                      </p:tavLst>
                                    </p:anim>
                                    <p:anim calcmode="lin" valueType="num">
                                      <p:cBhvr>
                                        <p:cTn id="76" dur="500" fill="hold"/>
                                        <p:tgtEl>
                                          <p:spTgt spid="77"/>
                                        </p:tgtEl>
                                        <p:attrNameLst>
                                          <p:attrName>ppt_h</p:attrName>
                                        </p:attrNameLst>
                                      </p:cBhvr>
                                      <p:tavLst>
                                        <p:tav tm="0">
                                          <p:val>
                                            <p:fltVal val="0"/>
                                          </p:val>
                                        </p:tav>
                                        <p:tav tm="100000">
                                          <p:val>
                                            <p:strVal val="#ppt_h"/>
                                          </p:val>
                                        </p:tav>
                                      </p:tavLst>
                                    </p:anim>
                                    <p:animEffect transition="in" filter="fade">
                                      <p:cBhvr>
                                        <p:cTn id="77" dur="500"/>
                                        <p:tgtEl>
                                          <p:spTgt spid="77"/>
                                        </p:tgtEl>
                                      </p:cBhvr>
                                    </p:animEffect>
                                  </p:childTnLst>
                                </p:cTn>
                              </p:par>
                            </p:childTnLst>
                          </p:cTn>
                        </p:par>
                        <p:par>
                          <p:cTn id="78" fill="hold">
                            <p:stCondLst>
                              <p:cond delay="7500"/>
                            </p:stCondLst>
                            <p:childTnLst>
                              <p:par>
                                <p:cTn id="79" presetID="22" presetClass="entr" presetSubtype="4" fill="hold" grpId="0" nodeType="afterEffect" nodePh="1">
                                  <p:stCondLst>
                                    <p:cond delay="0"/>
                                  </p:stCondLst>
                                  <p:endCondLst>
                                    <p:cond evt="begin" delay="0">
                                      <p:tn val="79"/>
                                    </p:cond>
                                  </p:endCondLst>
                                  <p:childTnLst>
                                    <p:set>
                                      <p:cBhvr>
                                        <p:cTn id="80" dur="1" fill="hold">
                                          <p:stCondLst>
                                            <p:cond delay="0"/>
                                          </p:stCondLst>
                                        </p:cTn>
                                        <p:tgtEl>
                                          <p:spTgt spid="76">
                                            <p:txEl>
                                              <p:pRg st="0" end="0"/>
                                            </p:txEl>
                                          </p:spTgt>
                                        </p:tgtEl>
                                        <p:attrNameLst>
                                          <p:attrName>style.visibility</p:attrName>
                                        </p:attrNameLst>
                                      </p:cBhvr>
                                      <p:to>
                                        <p:strVal val="visible"/>
                                      </p:to>
                                    </p:set>
                                    <p:animEffect transition="in" filter="wipe(down)">
                                      <p:cBhvr>
                                        <p:cTn id="81" dur="500"/>
                                        <p:tgtEl>
                                          <p:spTgt spid="76">
                                            <p:txEl>
                                              <p:pRg st="0" end="0"/>
                                            </p:txEl>
                                          </p:spTgt>
                                        </p:tgtEl>
                                      </p:cBhvr>
                                    </p:animEffect>
                                  </p:childTnLst>
                                </p:cTn>
                              </p:par>
                            </p:childTnLst>
                          </p:cTn>
                        </p:par>
                        <p:par>
                          <p:cTn id="82" fill="hold">
                            <p:stCondLst>
                              <p:cond delay="8000"/>
                            </p:stCondLst>
                            <p:childTnLst>
                              <p:par>
                                <p:cTn id="83" presetID="2" presetClass="entr" presetSubtype="4" accel="50000" decel="50000" fill="hold" grpId="0" nodeType="afterEffect" nodePh="1">
                                  <p:stCondLst>
                                    <p:cond delay="0"/>
                                  </p:stCondLst>
                                  <p:endCondLst>
                                    <p:cond evt="begin" delay="0">
                                      <p:tn val="83"/>
                                    </p:cond>
                                  </p:endCondLst>
                                  <p:childTnLst>
                                    <p:set>
                                      <p:cBhvr>
                                        <p:cTn id="84" dur="1" fill="hold">
                                          <p:stCondLst>
                                            <p:cond delay="0"/>
                                          </p:stCondLst>
                                        </p:cTn>
                                        <p:tgtEl>
                                          <p:spTgt spid="78">
                                            <p:txEl>
                                              <p:pRg st="0" end="0"/>
                                            </p:txEl>
                                          </p:spTgt>
                                        </p:tgtEl>
                                        <p:attrNameLst>
                                          <p:attrName>style.visibility</p:attrName>
                                        </p:attrNameLst>
                                      </p:cBhvr>
                                      <p:to>
                                        <p:strVal val="visible"/>
                                      </p:to>
                                    </p:set>
                                    <p:anim calcmode="lin" valueType="num">
                                      <p:cBhvr additive="base">
                                        <p:cTn id="85"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78">
                                            <p:txEl>
                                              <p:pRg st="0" end="0"/>
                                            </p:txEl>
                                          </p:spTgt>
                                        </p:tgtEl>
                                        <p:attrNameLst>
                                          <p:attrName>ppt_y</p:attrName>
                                        </p:attrNameLst>
                                      </p:cBhvr>
                                      <p:tavLst>
                                        <p:tav tm="0">
                                          <p:val>
                                            <p:strVal val="1+#ppt_h/2"/>
                                          </p:val>
                                        </p:tav>
                                        <p:tav tm="100000">
                                          <p:val>
                                            <p:strVal val="#ppt_y"/>
                                          </p:val>
                                        </p:tav>
                                      </p:tavLst>
                                    </p:anim>
                                  </p:childTnLst>
                                </p:cTn>
                              </p:par>
                            </p:childTnLst>
                          </p:cTn>
                        </p:par>
                        <p:par>
                          <p:cTn id="87" fill="hold">
                            <p:stCondLst>
                              <p:cond delay="8500"/>
                            </p:stCondLst>
                            <p:childTnLst>
                              <p:par>
                                <p:cTn id="88" presetID="53" presetClass="entr" presetSubtype="0" fill="hold" grpId="0" nodeType="afterEffect">
                                  <p:stCondLst>
                                    <p:cond delay="0"/>
                                  </p:stCondLst>
                                  <p:childTnLst>
                                    <p:set>
                                      <p:cBhvr>
                                        <p:cTn id="89" dur="1" fill="hold">
                                          <p:stCondLst>
                                            <p:cond delay="0"/>
                                          </p:stCondLst>
                                        </p:cTn>
                                        <p:tgtEl>
                                          <p:spTgt spid="80"/>
                                        </p:tgtEl>
                                        <p:attrNameLst>
                                          <p:attrName>style.visibility</p:attrName>
                                        </p:attrNameLst>
                                      </p:cBhvr>
                                      <p:to>
                                        <p:strVal val="visible"/>
                                      </p:to>
                                    </p:set>
                                    <p:anim calcmode="lin" valueType="num">
                                      <p:cBhvr>
                                        <p:cTn id="90" dur="500" fill="hold"/>
                                        <p:tgtEl>
                                          <p:spTgt spid="80"/>
                                        </p:tgtEl>
                                        <p:attrNameLst>
                                          <p:attrName>ppt_w</p:attrName>
                                        </p:attrNameLst>
                                      </p:cBhvr>
                                      <p:tavLst>
                                        <p:tav tm="0">
                                          <p:val>
                                            <p:fltVal val="0"/>
                                          </p:val>
                                        </p:tav>
                                        <p:tav tm="100000">
                                          <p:val>
                                            <p:strVal val="#ppt_w"/>
                                          </p:val>
                                        </p:tav>
                                      </p:tavLst>
                                    </p:anim>
                                    <p:anim calcmode="lin" valueType="num">
                                      <p:cBhvr>
                                        <p:cTn id="91" dur="500" fill="hold"/>
                                        <p:tgtEl>
                                          <p:spTgt spid="80"/>
                                        </p:tgtEl>
                                        <p:attrNameLst>
                                          <p:attrName>ppt_h</p:attrName>
                                        </p:attrNameLst>
                                      </p:cBhvr>
                                      <p:tavLst>
                                        <p:tav tm="0">
                                          <p:val>
                                            <p:fltVal val="0"/>
                                          </p:val>
                                        </p:tav>
                                        <p:tav tm="100000">
                                          <p:val>
                                            <p:strVal val="#ppt_h"/>
                                          </p:val>
                                        </p:tav>
                                      </p:tavLst>
                                    </p:anim>
                                    <p:animEffect transition="in" filter="fade">
                                      <p:cBhvr>
                                        <p:cTn id="92" dur="500"/>
                                        <p:tgtEl>
                                          <p:spTgt spid="80"/>
                                        </p:tgtEl>
                                      </p:cBhvr>
                                    </p:animEffect>
                                  </p:childTnLst>
                                </p:cTn>
                              </p:par>
                            </p:childTnLst>
                          </p:cTn>
                        </p:par>
                        <p:par>
                          <p:cTn id="93" fill="hold">
                            <p:stCondLst>
                              <p:cond delay="9000"/>
                            </p:stCondLst>
                            <p:childTnLst>
                              <p:par>
                                <p:cTn id="94" presetID="22" presetClass="entr" presetSubtype="4" fill="hold" grpId="0" nodeType="afterEffect" nodePh="1">
                                  <p:stCondLst>
                                    <p:cond delay="0"/>
                                  </p:stCondLst>
                                  <p:endCondLst>
                                    <p:cond evt="begin" delay="0">
                                      <p:tn val="94"/>
                                    </p:cond>
                                  </p:endCondLst>
                                  <p:childTnLst>
                                    <p:set>
                                      <p:cBhvr>
                                        <p:cTn id="95" dur="1" fill="hold">
                                          <p:stCondLst>
                                            <p:cond delay="0"/>
                                          </p:stCondLst>
                                        </p:cTn>
                                        <p:tgtEl>
                                          <p:spTgt spid="79">
                                            <p:txEl>
                                              <p:pRg st="0" end="0"/>
                                            </p:txEl>
                                          </p:spTgt>
                                        </p:tgtEl>
                                        <p:attrNameLst>
                                          <p:attrName>style.visibility</p:attrName>
                                        </p:attrNameLst>
                                      </p:cBhvr>
                                      <p:to>
                                        <p:strVal val="visible"/>
                                      </p:to>
                                    </p:set>
                                    <p:animEffect transition="in" filter="wipe(down)">
                                      <p:cBhvr>
                                        <p:cTn id="96" dur="500"/>
                                        <p:tgtEl>
                                          <p:spTgt spid="79">
                                            <p:txEl>
                                              <p:pRg st="0" end="0"/>
                                            </p:txEl>
                                          </p:spTgt>
                                        </p:tgtEl>
                                      </p:cBhvr>
                                    </p:animEffect>
                                  </p:childTnLst>
                                </p:cTn>
                              </p:par>
                            </p:childTnLst>
                          </p:cTn>
                        </p:par>
                        <p:par>
                          <p:cTn id="97" fill="hold">
                            <p:stCondLst>
                              <p:cond delay="9500"/>
                            </p:stCondLst>
                            <p:childTnLst>
                              <p:par>
                                <p:cTn id="98" presetID="2" presetClass="entr" presetSubtype="4" accel="50000" decel="50000" fill="hold" grpId="0" nodeType="afterEffect" nodePh="1">
                                  <p:stCondLst>
                                    <p:cond delay="0"/>
                                  </p:stCondLst>
                                  <p:endCondLst>
                                    <p:cond evt="begin" delay="0">
                                      <p:tn val="98"/>
                                    </p:cond>
                                  </p:endCondLst>
                                  <p:childTnLst>
                                    <p:set>
                                      <p:cBhvr>
                                        <p:cTn id="99" dur="1" fill="hold">
                                          <p:stCondLst>
                                            <p:cond delay="0"/>
                                          </p:stCondLst>
                                        </p:cTn>
                                        <p:tgtEl>
                                          <p:spTgt spid="81">
                                            <p:txEl>
                                              <p:pRg st="0" end="0"/>
                                            </p:txEl>
                                          </p:spTgt>
                                        </p:tgtEl>
                                        <p:attrNameLst>
                                          <p:attrName>style.visibility</p:attrName>
                                        </p:attrNameLst>
                                      </p:cBhvr>
                                      <p:to>
                                        <p:strVal val="visible"/>
                                      </p:to>
                                    </p:set>
                                    <p:anim calcmode="lin" valueType="num">
                                      <p:cBhvr additive="base">
                                        <p:cTn id="100" dur="500" fill="hold"/>
                                        <p:tgtEl>
                                          <p:spTgt spid="81">
                                            <p:txEl>
                                              <p:pRg st="0" end="0"/>
                                            </p:txEl>
                                          </p:spTgt>
                                        </p:tgtEl>
                                        <p:attrNameLst>
                                          <p:attrName>ppt_x</p:attrName>
                                        </p:attrNameLst>
                                      </p:cBhvr>
                                      <p:tavLst>
                                        <p:tav tm="0">
                                          <p:val>
                                            <p:strVal val="#ppt_x"/>
                                          </p:val>
                                        </p:tav>
                                        <p:tav tm="100000">
                                          <p:val>
                                            <p:strVal val="#ppt_x"/>
                                          </p:val>
                                        </p:tav>
                                      </p:tavLst>
                                    </p:anim>
                                    <p:anim calcmode="lin" valueType="num">
                                      <p:cBhvr additive="base">
                                        <p:cTn id="101" dur="500" fill="hold"/>
                                        <p:tgtEl>
                                          <p:spTgt spid="8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0"/>
                        </p:tgtEl>
                        <p:attrNameLst>
                          <p:attrName>style.visibility</p:attrName>
                        </p:attrNameLst>
                      </p:cBhvr>
                      <p:to>
                        <p:strVal val="visible"/>
                      </p:to>
                    </p:set>
                    <p:animEffect transition="in" filter="wipe(down)">
                      <p:cBhvr>
                        <p:cTn dur="500"/>
                        <p:tgtEl>
                          <p:spTgt spid="30"/>
                        </p:tgtEl>
                      </p:cBhvr>
                    </p:animEffect>
                  </p:childTnLst>
                </p:cTn>
              </p:par>
            </p:tnLst>
          </p:tmpl>
        </p:tmplLst>
      </p:bldP>
      <p:bldP spid="31" grpId="0" animBg="1"/>
      <p:bldP spid="3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67"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7"/>
                        </p:tgtEl>
                        <p:attrNameLst>
                          <p:attrName>style.visibility</p:attrName>
                        </p:attrNameLst>
                      </p:cBhvr>
                      <p:to>
                        <p:strVal val="visible"/>
                      </p:to>
                    </p:set>
                    <p:animEffect transition="in" filter="wipe(down)">
                      <p:cBhvr>
                        <p:cTn dur="500"/>
                        <p:tgtEl>
                          <p:spTgt spid="67"/>
                        </p:tgtEl>
                      </p:cBhvr>
                    </p:animEffect>
                  </p:childTnLst>
                </p:cTn>
              </p:par>
            </p:tnLst>
          </p:tmpl>
        </p:tmplLst>
      </p:bldP>
      <p:bldP spid="68" grpId="0" animBg="1"/>
      <p:bldP spid="69"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9"/>
                        </p:tgtEl>
                        <p:attrNameLst>
                          <p:attrName>style.visibility</p:attrName>
                        </p:attrNameLst>
                      </p:cBhvr>
                      <p:to>
                        <p:strVal val="visible"/>
                      </p:to>
                    </p:set>
                    <p:anim calcmode="lin" valueType="num">
                      <p:cBhvr additive="base">
                        <p:cTn dur="500" fill="hold"/>
                        <p:tgtEl>
                          <p:spTgt spid="69"/>
                        </p:tgtEl>
                        <p:attrNameLst>
                          <p:attrName>ppt_x</p:attrName>
                        </p:attrNameLst>
                      </p:cBhvr>
                      <p:tavLst>
                        <p:tav tm="0">
                          <p:val>
                            <p:strVal val="#ppt_x"/>
                          </p:val>
                        </p:tav>
                        <p:tav tm="100000">
                          <p:val>
                            <p:strVal val="#ppt_x"/>
                          </p:val>
                        </p:tav>
                      </p:tavLst>
                    </p:anim>
                    <p:anim calcmode="lin" valueType="num">
                      <p:cBhvr additive="base">
                        <p:cTn dur="500" fill="hold"/>
                        <p:tgtEl>
                          <p:spTgt spid="69"/>
                        </p:tgtEl>
                        <p:attrNameLst>
                          <p:attrName>ppt_y</p:attrName>
                        </p:attrNameLst>
                      </p:cBhvr>
                      <p:tavLst>
                        <p:tav tm="0">
                          <p:val>
                            <p:strVal val="1+#ppt_h/2"/>
                          </p:val>
                        </p:tav>
                        <p:tav tm="100000">
                          <p:val>
                            <p:strVal val="#ppt_y"/>
                          </p:val>
                        </p:tav>
                      </p:tavLst>
                    </p:anim>
                  </p:childTnLst>
                </p:cTn>
              </p:par>
            </p:tnLst>
          </p:tmpl>
        </p:tmplLst>
      </p:bldP>
      <p:bldP spid="7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0"/>
                        </p:tgtEl>
                        <p:attrNameLst>
                          <p:attrName>style.visibility</p:attrName>
                        </p:attrNameLst>
                      </p:cBhvr>
                      <p:to>
                        <p:strVal val="visible"/>
                      </p:to>
                    </p:set>
                    <p:animEffect transition="in" filter="wipe(down)">
                      <p:cBhvr>
                        <p:cTn dur="500"/>
                        <p:tgtEl>
                          <p:spTgt spid="70"/>
                        </p:tgtEl>
                      </p:cBhvr>
                    </p:animEffect>
                  </p:childTnLst>
                </p:cTn>
              </p:par>
            </p:tnLst>
          </p:tmpl>
        </p:tmplLst>
      </p:bldP>
      <p:bldP spid="71" grpId="0" animBg="1"/>
      <p:bldP spid="7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2"/>
                        </p:tgtEl>
                        <p:attrNameLst>
                          <p:attrName>style.visibility</p:attrName>
                        </p:attrNameLst>
                      </p:cBhvr>
                      <p:to>
                        <p:strVal val="visible"/>
                      </p:to>
                    </p:set>
                    <p:anim calcmode="lin" valueType="num">
                      <p:cBhvr additive="base">
                        <p:cTn dur="500" fill="hold"/>
                        <p:tgtEl>
                          <p:spTgt spid="72"/>
                        </p:tgtEl>
                        <p:attrNameLst>
                          <p:attrName>ppt_x</p:attrName>
                        </p:attrNameLst>
                      </p:cBhvr>
                      <p:tavLst>
                        <p:tav tm="0">
                          <p:val>
                            <p:strVal val="#ppt_x"/>
                          </p:val>
                        </p:tav>
                        <p:tav tm="100000">
                          <p:val>
                            <p:strVal val="#ppt_x"/>
                          </p:val>
                        </p:tav>
                      </p:tavLst>
                    </p:anim>
                    <p:anim calcmode="lin" valueType="num">
                      <p:cBhvr additive="base">
                        <p:cTn dur="500" fill="hold"/>
                        <p:tgtEl>
                          <p:spTgt spid="72"/>
                        </p:tgtEl>
                        <p:attrNameLst>
                          <p:attrName>ppt_y</p:attrName>
                        </p:attrNameLst>
                      </p:cBhvr>
                      <p:tavLst>
                        <p:tav tm="0">
                          <p:val>
                            <p:strVal val="1+#ppt_h/2"/>
                          </p:val>
                        </p:tav>
                        <p:tav tm="100000">
                          <p:val>
                            <p:strVal val="#ppt_y"/>
                          </p:val>
                        </p:tav>
                      </p:tavLst>
                    </p:anim>
                  </p:childTnLst>
                </p:cTn>
              </p:par>
            </p:tnLst>
          </p:tmpl>
        </p:tmplLst>
      </p:bldP>
      <p:bldP spid="7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3"/>
                        </p:tgtEl>
                        <p:attrNameLst>
                          <p:attrName>style.visibility</p:attrName>
                        </p:attrNameLst>
                      </p:cBhvr>
                      <p:to>
                        <p:strVal val="visible"/>
                      </p:to>
                    </p:set>
                    <p:animEffect transition="in" filter="wipe(down)">
                      <p:cBhvr>
                        <p:cTn dur="500"/>
                        <p:tgtEl>
                          <p:spTgt spid="73"/>
                        </p:tgtEl>
                      </p:cBhvr>
                    </p:animEffect>
                  </p:childTnLst>
                </p:cTn>
              </p:par>
            </p:tnLst>
          </p:tmpl>
        </p:tmplLst>
      </p:bldP>
      <p:bldP spid="74" grpId="0" animBg="1"/>
      <p:bldP spid="75"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5"/>
                        </p:tgtEl>
                        <p:attrNameLst>
                          <p:attrName>style.visibility</p:attrName>
                        </p:attrNameLst>
                      </p:cBhvr>
                      <p:to>
                        <p:strVal val="visible"/>
                      </p:to>
                    </p:set>
                    <p:anim calcmode="lin" valueType="num">
                      <p:cBhvr additive="base">
                        <p:cTn dur="500" fill="hold"/>
                        <p:tgtEl>
                          <p:spTgt spid="75"/>
                        </p:tgtEl>
                        <p:attrNameLst>
                          <p:attrName>ppt_x</p:attrName>
                        </p:attrNameLst>
                      </p:cBhvr>
                      <p:tavLst>
                        <p:tav tm="0">
                          <p:val>
                            <p:strVal val="#ppt_x"/>
                          </p:val>
                        </p:tav>
                        <p:tav tm="100000">
                          <p:val>
                            <p:strVal val="#ppt_x"/>
                          </p:val>
                        </p:tav>
                      </p:tavLst>
                    </p:anim>
                    <p:anim calcmode="lin" valueType="num">
                      <p:cBhvr additive="base">
                        <p:cTn dur="500" fill="hold"/>
                        <p:tgtEl>
                          <p:spTgt spid="75"/>
                        </p:tgtEl>
                        <p:attrNameLst>
                          <p:attrName>ppt_y</p:attrName>
                        </p:attrNameLst>
                      </p:cBhvr>
                      <p:tavLst>
                        <p:tav tm="0">
                          <p:val>
                            <p:strVal val="1+#ppt_h/2"/>
                          </p:val>
                        </p:tav>
                        <p:tav tm="100000">
                          <p:val>
                            <p:strVal val="#ppt_y"/>
                          </p:val>
                        </p:tav>
                      </p:tavLst>
                    </p:anim>
                  </p:childTnLst>
                </p:cTn>
              </p:par>
            </p:tnLst>
          </p:tmpl>
        </p:tmplLst>
      </p:bldP>
      <p:bldP spid="7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6"/>
                        </p:tgtEl>
                        <p:attrNameLst>
                          <p:attrName>style.visibility</p:attrName>
                        </p:attrNameLst>
                      </p:cBhvr>
                      <p:to>
                        <p:strVal val="visible"/>
                      </p:to>
                    </p:set>
                    <p:animEffect transition="in" filter="wipe(down)">
                      <p:cBhvr>
                        <p:cTn dur="500"/>
                        <p:tgtEl>
                          <p:spTgt spid="76"/>
                        </p:tgtEl>
                      </p:cBhvr>
                    </p:animEffect>
                  </p:childTnLst>
                </p:cTn>
              </p:par>
            </p:tnLst>
          </p:tmpl>
        </p:tmplLst>
      </p:bldP>
      <p:bldP spid="77" grpId="0" animBg="1"/>
      <p:bldP spid="7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8"/>
                        </p:tgtEl>
                        <p:attrNameLst>
                          <p:attrName>style.visibility</p:attrName>
                        </p:attrNameLst>
                      </p:cBhvr>
                      <p:to>
                        <p:strVal val="visible"/>
                      </p:to>
                    </p:set>
                    <p:anim calcmode="lin" valueType="num">
                      <p:cBhvr additive="base">
                        <p:cTn dur="500" fill="hold"/>
                        <p:tgtEl>
                          <p:spTgt spid="78"/>
                        </p:tgtEl>
                        <p:attrNameLst>
                          <p:attrName>ppt_x</p:attrName>
                        </p:attrNameLst>
                      </p:cBhvr>
                      <p:tavLst>
                        <p:tav tm="0">
                          <p:val>
                            <p:strVal val="#ppt_x"/>
                          </p:val>
                        </p:tav>
                        <p:tav tm="100000">
                          <p:val>
                            <p:strVal val="#ppt_x"/>
                          </p:val>
                        </p:tav>
                      </p:tavLst>
                    </p:anim>
                    <p:anim calcmode="lin" valueType="num">
                      <p:cBhvr additive="base">
                        <p:cTn dur="500" fill="hold"/>
                        <p:tgtEl>
                          <p:spTgt spid="78"/>
                        </p:tgtEl>
                        <p:attrNameLst>
                          <p:attrName>ppt_y</p:attrName>
                        </p:attrNameLst>
                      </p:cBhvr>
                      <p:tavLst>
                        <p:tav tm="0">
                          <p:val>
                            <p:strVal val="1+#ppt_h/2"/>
                          </p:val>
                        </p:tav>
                        <p:tav tm="100000">
                          <p:val>
                            <p:strVal val="#ppt_y"/>
                          </p:val>
                        </p:tav>
                      </p:tavLst>
                    </p:anim>
                  </p:childTnLst>
                </p:cTn>
              </p:par>
            </p:tnLst>
          </p:tmpl>
        </p:tmplLst>
      </p:bldP>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80" grpId="0" animBg="1"/>
      <p:bldP spid="81"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1"/>
                        </p:tgtEl>
                        <p:attrNameLst>
                          <p:attrName>style.visibility</p:attrName>
                        </p:attrNameLst>
                      </p:cBhvr>
                      <p:to>
                        <p:strVal val="visible"/>
                      </p:to>
                    </p:set>
                    <p:anim calcmode="lin" valueType="num">
                      <p:cBhvr additive="base">
                        <p:cTn dur="500" fill="hold"/>
                        <p:tgtEl>
                          <p:spTgt spid="81"/>
                        </p:tgtEl>
                        <p:attrNameLst>
                          <p:attrName>ppt_x</p:attrName>
                        </p:attrNameLst>
                      </p:cBhvr>
                      <p:tavLst>
                        <p:tav tm="0">
                          <p:val>
                            <p:strVal val="#ppt_x"/>
                          </p:val>
                        </p:tav>
                        <p:tav tm="100000">
                          <p:val>
                            <p:strVal val="#ppt_x"/>
                          </p:val>
                        </p:tav>
                      </p:tavLst>
                    </p:anim>
                    <p:anim calcmode="lin" valueType="num">
                      <p:cBhvr additive="base">
                        <p:cTn dur="500" fill="hold"/>
                        <p:tgtEl>
                          <p:spTgt spid="81"/>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am09">
    <p:spTree>
      <p:nvGrpSpPr>
        <p:cNvPr id="1" name=""/>
        <p:cNvGrpSpPr/>
        <p:nvPr/>
      </p:nvGrpSpPr>
      <p:grpSpPr>
        <a:xfrm>
          <a:off x="0" y="0"/>
          <a:ext cx="0" cy="0"/>
          <a:chOff x="0" y="0"/>
          <a:chExt cx="0" cy="0"/>
        </a:xfrm>
      </p:grpSpPr>
      <p:sp>
        <p:nvSpPr>
          <p:cNvPr id="31" name="Picture Placeholder 7"/>
          <p:cNvSpPr>
            <a:spLocks noGrp="1"/>
          </p:cNvSpPr>
          <p:nvPr>
            <p:ph type="pic" sz="quarter" idx="10" hasCustomPrompt="1"/>
          </p:nvPr>
        </p:nvSpPr>
        <p:spPr>
          <a:xfrm>
            <a:off x="867991" y="1472626"/>
            <a:ext cx="1421516" cy="1421092"/>
          </a:xfrm>
          <a:prstGeom prst="roundRect">
            <a:avLst/>
          </a:prstGeom>
          <a:ln w="28575">
            <a:solidFill>
              <a:schemeClr val="accent1"/>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4" name="Picture Placeholder 7"/>
          <p:cNvSpPr>
            <a:spLocks noGrp="1"/>
          </p:cNvSpPr>
          <p:nvPr>
            <p:ph type="pic" sz="quarter" idx="18" hasCustomPrompt="1"/>
          </p:nvPr>
        </p:nvSpPr>
        <p:spPr>
          <a:xfrm>
            <a:off x="2822643" y="1472626"/>
            <a:ext cx="1421516" cy="1421092"/>
          </a:xfrm>
          <a:prstGeom prst="roundRect">
            <a:avLst/>
          </a:prstGeom>
          <a:ln w="28575">
            <a:solidFill>
              <a:schemeClr val="accent2"/>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37" name="Picture Placeholder 7"/>
          <p:cNvSpPr>
            <a:spLocks noGrp="1"/>
          </p:cNvSpPr>
          <p:nvPr>
            <p:ph type="pic" sz="quarter" idx="21" hasCustomPrompt="1"/>
          </p:nvPr>
        </p:nvSpPr>
        <p:spPr>
          <a:xfrm>
            <a:off x="4829092" y="1472626"/>
            <a:ext cx="1421516" cy="1421092"/>
          </a:xfrm>
          <a:prstGeom prst="roundRect">
            <a:avLst/>
          </a:prstGeom>
          <a:ln w="28575">
            <a:solidFill>
              <a:schemeClr val="accent3"/>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40" name="Picture Placeholder 7"/>
          <p:cNvSpPr>
            <a:spLocks noGrp="1"/>
          </p:cNvSpPr>
          <p:nvPr>
            <p:ph type="pic" sz="quarter" idx="24" hasCustomPrompt="1"/>
          </p:nvPr>
        </p:nvSpPr>
        <p:spPr>
          <a:xfrm>
            <a:off x="6835350" y="1472626"/>
            <a:ext cx="1421516" cy="1421092"/>
          </a:xfrm>
          <a:prstGeom prst="roundRect">
            <a:avLst/>
          </a:prstGeom>
          <a:ln w="28575">
            <a:solidFill>
              <a:schemeClr val="accent4"/>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42"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53" presetClass="entr" presetSubtype="0" fill="hold" grpId="0" nodeType="afterEffect">
                                  <p:stCondLst>
                                    <p:cond delay="0"/>
                                  </p:stCondLst>
                                  <p:childTnLst>
                                    <p:set>
                                      <p:cBhvr>
                                        <p:cTn id="20" dur="1" fill="hold">
                                          <p:stCondLst>
                                            <p:cond delay="0"/>
                                          </p:stCondLst>
                                        </p:cTn>
                                        <p:tgtEl>
                                          <p:spTgt spid="34"/>
                                        </p:tgtEl>
                                        <p:attrNameLst>
                                          <p:attrName>style.visibility</p:attrName>
                                        </p:attrNameLst>
                                      </p:cBhvr>
                                      <p:to>
                                        <p:strVal val="visible"/>
                                      </p:to>
                                    </p:set>
                                    <p:anim calcmode="lin" valueType="num">
                                      <p:cBhvr>
                                        <p:cTn id="21" dur="500" fill="hold"/>
                                        <p:tgtEl>
                                          <p:spTgt spid="34"/>
                                        </p:tgtEl>
                                        <p:attrNameLst>
                                          <p:attrName>ppt_w</p:attrName>
                                        </p:attrNameLst>
                                      </p:cBhvr>
                                      <p:tavLst>
                                        <p:tav tm="0">
                                          <p:val>
                                            <p:fltVal val="0"/>
                                          </p:val>
                                        </p:tav>
                                        <p:tav tm="100000">
                                          <p:val>
                                            <p:strVal val="#ppt_w"/>
                                          </p:val>
                                        </p:tav>
                                      </p:tavLst>
                                    </p:anim>
                                    <p:anim calcmode="lin" valueType="num">
                                      <p:cBhvr>
                                        <p:cTn id="22" dur="500" fill="hold"/>
                                        <p:tgtEl>
                                          <p:spTgt spid="34"/>
                                        </p:tgtEl>
                                        <p:attrNameLst>
                                          <p:attrName>ppt_h</p:attrName>
                                        </p:attrNameLst>
                                      </p:cBhvr>
                                      <p:tavLst>
                                        <p:tav tm="0">
                                          <p:val>
                                            <p:fltVal val="0"/>
                                          </p:val>
                                        </p:tav>
                                        <p:tav tm="100000">
                                          <p:val>
                                            <p:strVal val="#ppt_h"/>
                                          </p:val>
                                        </p:tav>
                                      </p:tavLst>
                                    </p:anim>
                                    <p:animEffect transition="in" filter="fade">
                                      <p:cBhvr>
                                        <p:cTn id="23" dur="500"/>
                                        <p:tgtEl>
                                          <p:spTgt spid="34"/>
                                        </p:tgtEl>
                                      </p:cBhvr>
                                    </p:animEffect>
                                  </p:childTnLst>
                                </p:cTn>
                              </p:par>
                            </p:childTnLst>
                          </p:cTn>
                        </p:par>
                        <p:par>
                          <p:cTn id="24" fill="hold">
                            <p:stCondLst>
                              <p:cond delay="2000"/>
                            </p:stCondLst>
                            <p:childTnLst>
                              <p:par>
                                <p:cTn id="25" presetID="53" presetClass="entr" presetSubtype="0" fill="hold" grpId="0" nodeType="afterEffect">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cBhvr>
                                        <p:cTn id="27" dur="500" fill="hold"/>
                                        <p:tgtEl>
                                          <p:spTgt spid="37"/>
                                        </p:tgtEl>
                                        <p:attrNameLst>
                                          <p:attrName>ppt_w</p:attrName>
                                        </p:attrNameLst>
                                      </p:cBhvr>
                                      <p:tavLst>
                                        <p:tav tm="0">
                                          <p:val>
                                            <p:fltVal val="0"/>
                                          </p:val>
                                        </p:tav>
                                        <p:tav tm="100000">
                                          <p:val>
                                            <p:strVal val="#ppt_w"/>
                                          </p:val>
                                        </p:tav>
                                      </p:tavLst>
                                    </p:anim>
                                    <p:anim calcmode="lin" valueType="num">
                                      <p:cBhvr>
                                        <p:cTn id="28" dur="500" fill="hold"/>
                                        <p:tgtEl>
                                          <p:spTgt spid="37"/>
                                        </p:tgtEl>
                                        <p:attrNameLst>
                                          <p:attrName>ppt_h</p:attrName>
                                        </p:attrNameLst>
                                      </p:cBhvr>
                                      <p:tavLst>
                                        <p:tav tm="0">
                                          <p:val>
                                            <p:fltVal val="0"/>
                                          </p:val>
                                        </p:tav>
                                        <p:tav tm="100000">
                                          <p:val>
                                            <p:strVal val="#ppt_h"/>
                                          </p:val>
                                        </p:tav>
                                      </p:tavLst>
                                    </p:anim>
                                    <p:animEffect transition="in" filter="fade">
                                      <p:cBhvr>
                                        <p:cTn id="29" dur="500"/>
                                        <p:tgtEl>
                                          <p:spTgt spid="37"/>
                                        </p:tgtEl>
                                      </p:cBhvr>
                                    </p:animEffect>
                                  </p:childTnLst>
                                </p:cTn>
                              </p:par>
                            </p:childTnLst>
                          </p:cTn>
                        </p:par>
                        <p:par>
                          <p:cTn id="30" fill="hold">
                            <p:stCondLst>
                              <p:cond delay="2500"/>
                            </p:stCondLst>
                            <p:childTnLst>
                              <p:par>
                                <p:cTn id="31" presetID="53" presetClass="entr" presetSubtype="0" fill="hold" grpId="0" nodeType="afterEffect">
                                  <p:stCondLst>
                                    <p:cond delay="0"/>
                                  </p:stCondLst>
                                  <p:childTnLst>
                                    <p:set>
                                      <p:cBhvr>
                                        <p:cTn id="32" dur="1" fill="hold">
                                          <p:stCondLst>
                                            <p:cond delay="0"/>
                                          </p:stCondLst>
                                        </p:cTn>
                                        <p:tgtEl>
                                          <p:spTgt spid="40"/>
                                        </p:tgtEl>
                                        <p:attrNameLst>
                                          <p:attrName>style.visibility</p:attrName>
                                        </p:attrNameLst>
                                      </p:cBhvr>
                                      <p:to>
                                        <p:strVal val="visible"/>
                                      </p:to>
                                    </p:set>
                                    <p:anim calcmode="lin" valueType="num">
                                      <p:cBhvr>
                                        <p:cTn id="33" dur="500" fill="hold"/>
                                        <p:tgtEl>
                                          <p:spTgt spid="40"/>
                                        </p:tgtEl>
                                        <p:attrNameLst>
                                          <p:attrName>ppt_w</p:attrName>
                                        </p:attrNameLst>
                                      </p:cBhvr>
                                      <p:tavLst>
                                        <p:tav tm="0">
                                          <p:val>
                                            <p:fltVal val="0"/>
                                          </p:val>
                                        </p:tav>
                                        <p:tav tm="100000">
                                          <p:val>
                                            <p:strVal val="#ppt_w"/>
                                          </p:val>
                                        </p:tav>
                                      </p:tavLst>
                                    </p:anim>
                                    <p:anim calcmode="lin" valueType="num">
                                      <p:cBhvr>
                                        <p:cTn id="34" dur="500" fill="hold"/>
                                        <p:tgtEl>
                                          <p:spTgt spid="40"/>
                                        </p:tgtEl>
                                        <p:attrNameLst>
                                          <p:attrName>ppt_h</p:attrName>
                                        </p:attrNameLst>
                                      </p:cBhvr>
                                      <p:tavLst>
                                        <p:tav tm="0">
                                          <p:val>
                                            <p:fltVal val="0"/>
                                          </p:val>
                                        </p:tav>
                                        <p:tav tm="100000">
                                          <p:val>
                                            <p:strVal val="#ppt_h"/>
                                          </p:val>
                                        </p:tav>
                                      </p:tavLst>
                                    </p:anim>
                                    <p:animEffect transition="in" filter="fade">
                                      <p:cBhvr>
                                        <p:cTn id="3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4" grpId="0" animBg="1"/>
      <p:bldP spid="37" grpId="0" animBg="1"/>
      <p:bldP spid="40" grpId="0" animBg="1"/>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01">
    <p:spTree>
      <p:nvGrpSpPr>
        <p:cNvPr id="1" name=""/>
        <p:cNvGrpSpPr/>
        <p:nvPr/>
      </p:nvGrpSpPr>
      <p:grpSpPr>
        <a:xfrm>
          <a:off x="0" y="0"/>
          <a:ext cx="0" cy="0"/>
          <a:chOff x="0" y="0"/>
          <a:chExt cx="0" cy="0"/>
        </a:xfrm>
      </p:grpSpPr>
      <p:sp>
        <p:nvSpPr>
          <p:cNvPr id="26" name="Picture Placeholder 7"/>
          <p:cNvSpPr>
            <a:spLocks noGrp="1"/>
          </p:cNvSpPr>
          <p:nvPr>
            <p:ph type="pic" sz="quarter" idx="10" hasCustomPrompt="1"/>
          </p:nvPr>
        </p:nvSpPr>
        <p:spPr>
          <a:xfrm>
            <a:off x="0" y="1133821"/>
            <a:ext cx="2773585" cy="2131459"/>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27" name="Picture Placeholder 7"/>
          <p:cNvSpPr>
            <a:spLocks noGrp="1"/>
          </p:cNvSpPr>
          <p:nvPr>
            <p:ph type="pic" sz="quarter" idx="15" hasCustomPrompt="1"/>
          </p:nvPr>
        </p:nvSpPr>
        <p:spPr>
          <a:xfrm>
            <a:off x="6362429" y="1133821"/>
            <a:ext cx="2781572" cy="2131459"/>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31" name="Rectangle 30"/>
          <p:cNvSpPr/>
          <p:nvPr/>
        </p:nvSpPr>
        <p:spPr>
          <a:xfrm>
            <a:off x="2773585" y="1133822"/>
            <a:ext cx="3588844" cy="21314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02">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2" name="Picture Placeholder 7"/>
          <p:cNvSpPr>
            <a:spLocks noGrp="1"/>
          </p:cNvSpPr>
          <p:nvPr>
            <p:ph type="pic" sz="quarter" idx="15" hasCustomPrompt="1"/>
          </p:nvPr>
        </p:nvSpPr>
        <p:spPr>
          <a:xfrm>
            <a:off x="4514392" y="1073969"/>
            <a:ext cx="3974883"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3" name="Picture Placeholder 7"/>
          <p:cNvSpPr>
            <a:spLocks noGrp="1"/>
          </p:cNvSpPr>
          <p:nvPr>
            <p:ph type="pic" sz="quarter" idx="16" hasCustomPrompt="1"/>
          </p:nvPr>
        </p:nvSpPr>
        <p:spPr>
          <a:xfrm>
            <a:off x="4514392" y="2571750"/>
            <a:ext cx="3974883"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8" name="Oval 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right)">
                                      <p:cBhvr>
                                        <p:cTn id="15" dur="500"/>
                                        <p:tgtEl>
                                          <p:spTgt spid="12"/>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right)">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2" grpId="0"/>
      <p:bldP spid="13" grpId="0"/>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03">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27" name="Picture Placeholder 7"/>
          <p:cNvSpPr>
            <a:spLocks noGrp="1"/>
          </p:cNvSpPr>
          <p:nvPr>
            <p:ph type="pic" sz="quarter" idx="15" hasCustomPrompt="1"/>
          </p:nvPr>
        </p:nvSpPr>
        <p:spPr>
          <a:xfrm>
            <a:off x="653855" y="1122093"/>
            <a:ext cx="1834811" cy="2844844"/>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8" name="Picture Placeholder 7"/>
          <p:cNvSpPr>
            <a:spLocks noGrp="1"/>
          </p:cNvSpPr>
          <p:nvPr>
            <p:ph type="pic" sz="quarter" idx="16" hasCustomPrompt="1"/>
          </p:nvPr>
        </p:nvSpPr>
        <p:spPr>
          <a:xfrm>
            <a:off x="2671040" y="1122093"/>
            <a:ext cx="1779495"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31" name="Picture Placeholder 7"/>
          <p:cNvSpPr>
            <a:spLocks noGrp="1"/>
          </p:cNvSpPr>
          <p:nvPr>
            <p:ph type="pic" sz="quarter" idx="17" hasCustomPrompt="1"/>
          </p:nvPr>
        </p:nvSpPr>
        <p:spPr>
          <a:xfrm>
            <a:off x="6700526" y="1122093"/>
            <a:ext cx="1779495"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32" name="Picture Placeholder 7"/>
          <p:cNvSpPr>
            <a:spLocks noGrp="1"/>
          </p:cNvSpPr>
          <p:nvPr>
            <p:ph type="pic" sz="quarter" idx="18" hasCustomPrompt="1"/>
          </p:nvPr>
        </p:nvSpPr>
        <p:spPr>
          <a:xfrm>
            <a:off x="4658482" y="2619875"/>
            <a:ext cx="1779495" cy="1347062"/>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grpSp>
        <p:nvGrpSpPr>
          <p:cNvPr id="33" name="Group 32"/>
          <p:cNvGrpSpPr/>
          <p:nvPr userDrawn="1"/>
        </p:nvGrpSpPr>
        <p:grpSpPr>
          <a:xfrm>
            <a:off x="2664561" y="2570470"/>
            <a:ext cx="1785974" cy="1396467"/>
            <a:chOff x="2664561" y="2570470"/>
            <a:chExt cx="1785974" cy="1396467"/>
          </a:xfrm>
        </p:grpSpPr>
        <p:sp>
          <p:nvSpPr>
            <p:cNvPr id="34" name="Rectangle 33"/>
            <p:cNvSpPr/>
            <p:nvPr/>
          </p:nvSpPr>
          <p:spPr>
            <a:xfrm>
              <a:off x="2664561" y="2570470"/>
              <a:ext cx="1785974" cy="134706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p:cNvSpPr/>
            <p:nvPr/>
          </p:nvSpPr>
          <p:spPr>
            <a:xfrm>
              <a:off x="2664561" y="2619875"/>
              <a:ext cx="1785974" cy="134706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 name="Group 3"/>
          <p:cNvGrpSpPr/>
          <p:nvPr userDrawn="1"/>
        </p:nvGrpSpPr>
        <p:grpSpPr>
          <a:xfrm>
            <a:off x="6694047" y="2562850"/>
            <a:ext cx="1785974" cy="1404087"/>
            <a:chOff x="6694047" y="2562850"/>
            <a:chExt cx="1785974" cy="1404087"/>
          </a:xfrm>
        </p:grpSpPr>
        <p:sp>
          <p:nvSpPr>
            <p:cNvPr id="37" name="Rectangle 36"/>
            <p:cNvSpPr/>
            <p:nvPr/>
          </p:nvSpPr>
          <p:spPr>
            <a:xfrm>
              <a:off x="6694047" y="2562850"/>
              <a:ext cx="1785974" cy="1347062"/>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p:cNvSpPr/>
            <p:nvPr/>
          </p:nvSpPr>
          <p:spPr>
            <a:xfrm>
              <a:off x="6694047" y="2619875"/>
              <a:ext cx="1785974" cy="134706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9" name="Group 2"/>
          <p:cNvGrpSpPr/>
          <p:nvPr userDrawn="1"/>
        </p:nvGrpSpPr>
        <p:grpSpPr>
          <a:xfrm>
            <a:off x="4658482" y="1122093"/>
            <a:ext cx="1785974" cy="1407182"/>
            <a:chOff x="4658482" y="1122093"/>
            <a:chExt cx="1785974" cy="1407182"/>
          </a:xfrm>
        </p:grpSpPr>
        <p:sp>
          <p:nvSpPr>
            <p:cNvPr id="40" name="Rectangle 39"/>
            <p:cNvSpPr/>
            <p:nvPr/>
          </p:nvSpPr>
          <p:spPr>
            <a:xfrm>
              <a:off x="4658482" y="1182213"/>
              <a:ext cx="1785974" cy="1347062"/>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p:cNvSpPr/>
            <p:nvPr/>
          </p:nvSpPr>
          <p:spPr>
            <a:xfrm>
              <a:off x="4658482" y="1122093"/>
              <a:ext cx="1785974" cy="13470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Oval 1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down)">
                                      <p:cBhvr>
                                        <p:cTn id="15" dur="500"/>
                                        <p:tgtEl>
                                          <p:spTgt spid="27"/>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ipe(up)">
                                      <p:cBhvr>
                                        <p:cTn id="19" dur="500"/>
                                        <p:tgtEl>
                                          <p:spTgt spid="28"/>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wipe(down)">
                                      <p:cBhvr>
                                        <p:cTn id="23" dur="500"/>
                                        <p:tgtEl>
                                          <p:spTgt spid="33"/>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wipe(up)">
                                      <p:cBhvr>
                                        <p:cTn id="27" dur="500"/>
                                        <p:tgtEl>
                                          <p:spTgt spid="39"/>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wipe(down)">
                                      <p:cBhvr>
                                        <p:cTn id="31" dur="500"/>
                                        <p:tgtEl>
                                          <p:spTgt spid="32"/>
                                        </p:tgtEl>
                                      </p:cBhvr>
                                    </p:animEffect>
                                  </p:childTnLst>
                                </p:cTn>
                              </p:par>
                            </p:childTnLst>
                          </p:cTn>
                        </p:par>
                        <p:par>
                          <p:cTn id="32" fill="hold">
                            <p:stCondLst>
                              <p:cond delay="3500"/>
                            </p:stCondLst>
                            <p:childTnLst>
                              <p:par>
                                <p:cTn id="33" presetID="22" presetClass="entr" presetSubtype="1" fill="hold" grpId="0"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wipe(up)">
                                      <p:cBhvr>
                                        <p:cTn id="35" dur="500"/>
                                        <p:tgtEl>
                                          <p:spTgt spid="31"/>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down)">
                                      <p:cBhvr>
                                        <p:cTn id="3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27" grpId="0"/>
      <p:bldP spid="28" grpId="0"/>
      <p:bldP spid="31" grpId="0"/>
      <p:bldP spid="32" grpId="0"/>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ic04">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44" name="Group 43"/>
          <p:cNvGrpSpPr/>
          <p:nvPr userDrawn="1"/>
        </p:nvGrpSpPr>
        <p:grpSpPr>
          <a:xfrm>
            <a:off x="4750079" y="1430890"/>
            <a:ext cx="1785974" cy="1044090"/>
            <a:chOff x="4750079" y="1706835"/>
            <a:chExt cx="1785974" cy="1044090"/>
          </a:xfrm>
        </p:grpSpPr>
        <p:sp>
          <p:nvSpPr>
            <p:cNvPr id="45" name="Rectangle 44"/>
            <p:cNvSpPr/>
            <p:nvPr/>
          </p:nvSpPr>
          <p:spPr>
            <a:xfrm>
              <a:off x="4750079" y="1747885"/>
              <a:ext cx="1785974" cy="100304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p:cNvSpPr/>
            <p:nvPr/>
          </p:nvSpPr>
          <p:spPr>
            <a:xfrm>
              <a:off x="4750079" y="1706835"/>
              <a:ext cx="1785974" cy="10030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7" name="Group 46"/>
          <p:cNvGrpSpPr/>
          <p:nvPr userDrawn="1"/>
        </p:nvGrpSpPr>
        <p:grpSpPr>
          <a:xfrm>
            <a:off x="6707505" y="1430890"/>
            <a:ext cx="1785974" cy="1044090"/>
            <a:chOff x="6707505" y="1706835"/>
            <a:chExt cx="1785974" cy="1044090"/>
          </a:xfrm>
        </p:grpSpPr>
        <p:sp>
          <p:nvSpPr>
            <p:cNvPr id="48" name="Rectangle 47"/>
            <p:cNvSpPr/>
            <p:nvPr/>
          </p:nvSpPr>
          <p:spPr>
            <a:xfrm>
              <a:off x="6707505" y="1747885"/>
              <a:ext cx="1785974" cy="10030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6707505" y="1706835"/>
              <a:ext cx="1785974" cy="10030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0" name="Group 49"/>
          <p:cNvGrpSpPr/>
          <p:nvPr userDrawn="1"/>
        </p:nvGrpSpPr>
        <p:grpSpPr>
          <a:xfrm>
            <a:off x="4750079" y="2517098"/>
            <a:ext cx="1785974" cy="1045251"/>
            <a:chOff x="4750079" y="2793043"/>
            <a:chExt cx="1785974" cy="1045251"/>
          </a:xfrm>
        </p:grpSpPr>
        <p:sp>
          <p:nvSpPr>
            <p:cNvPr id="51" name="Rectangle 50"/>
            <p:cNvSpPr/>
            <p:nvPr/>
          </p:nvSpPr>
          <p:spPr>
            <a:xfrm>
              <a:off x="4750079" y="2793043"/>
              <a:ext cx="1785974" cy="100304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p:cNvSpPr/>
            <p:nvPr/>
          </p:nvSpPr>
          <p:spPr>
            <a:xfrm>
              <a:off x="4750079" y="2835254"/>
              <a:ext cx="1785974" cy="10030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3" name="Group 52"/>
          <p:cNvGrpSpPr/>
          <p:nvPr userDrawn="1"/>
        </p:nvGrpSpPr>
        <p:grpSpPr>
          <a:xfrm>
            <a:off x="6707505" y="2517098"/>
            <a:ext cx="1785974" cy="1045251"/>
            <a:chOff x="6707505" y="2793043"/>
            <a:chExt cx="1785974" cy="1045251"/>
          </a:xfrm>
        </p:grpSpPr>
        <p:sp>
          <p:nvSpPr>
            <p:cNvPr id="54" name="Rectangle 53"/>
            <p:cNvSpPr/>
            <p:nvPr/>
          </p:nvSpPr>
          <p:spPr>
            <a:xfrm>
              <a:off x="6707505" y="2793043"/>
              <a:ext cx="1785974" cy="10030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p:cNvSpPr/>
            <p:nvPr/>
          </p:nvSpPr>
          <p:spPr>
            <a:xfrm>
              <a:off x="6707505" y="2835254"/>
              <a:ext cx="1785974" cy="10030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6" name="Picture Placeholder 7"/>
          <p:cNvSpPr>
            <a:spLocks noGrp="1"/>
          </p:cNvSpPr>
          <p:nvPr>
            <p:ph type="pic" sz="quarter" idx="15" hasCustomPrompt="1"/>
          </p:nvPr>
        </p:nvSpPr>
        <p:spPr>
          <a:xfrm>
            <a:off x="668891" y="1430890"/>
            <a:ext cx="3884059" cy="2131460"/>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9" name="Oval 1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wipe(left)">
                                      <p:cBhvr>
                                        <p:cTn id="15" dur="500"/>
                                        <p:tgtEl>
                                          <p:spTgt spid="56"/>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wipe(down)">
                                      <p:cBhvr>
                                        <p:cTn id="19" dur="500"/>
                                        <p:tgtEl>
                                          <p:spTgt spid="44"/>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wipe(down)">
                                      <p:cBhvr>
                                        <p:cTn id="23" dur="500"/>
                                        <p:tgtEl>
                                          <p:spTgt spid="47"/>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wipe(down)">
                                      <p:cBhvr>
                                        <p:cTn id="27" dur="500"/>
                                        <p:tgtEl>
                                          <p:spTgt spid="50"/>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53"/>
                                        </p:tgtEl>
                                        <p:attrNameLst>
                                          <p:attrName>style.visibility</p:attrName>
                                        </p:attrNameLst>
                                      </p:cBhvr>
                                      <p:to>
                                        <p:strVal val="visible"/>
                                      </p:to>
                                    </p:set>
                                    <p:animEffect transition="in" filter="wipe(down)">
                                      <p:cBhvr>
                                        <p:cTn id="31"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56" grpId="0"/>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05">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29" name="Round Same Side Corner Rectangle 28"/>
          <p:cNvSpPr/>
          <p:nvPr userDrawn="1"/>
        </p:nvSpPr>
        <p:spPr>
          <a:xfrm rot="16200000" flipH="1">
            <a:off x="8798358" y="4748930"/>
            <a:ext cx="288035" cy="403249"/>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50000"/>
                  <a:lumOff val="50000"/>
                </a:schemeClr>
              </a:solidFill>
            </a:endParaRPr>
          </a:p>
        </p:txBody>
      </p:sp>
      <p:sp>
        <p:nvSpPr>
          <p:cNvPr id="30" name="Slide Number Placeholder 4"/>
          <p:cNvSpPr>
            <a:spLocks noGrp="1"/>
          </p:cNvSpPr>
          <p:nvPr>
            <p:ph type="sldNum" sz="quarter" idx="14"/>
          </p:nvPr>
        </p:nvSpPr>
        <p:spPr>
          <a:xfrm>
            <a:off x="8746831" y="4806537"/>
            <a:ext cx="381001" cy="274637"/>
          </a:xfrm>
          <a:prstGeom prst="rect">
            <a:avLst/>
          </a:prstGeom>
        </p:spPr>
        <p:txBody>
          <a:bodyPr anchor="ctr"/>
          <a:lstStyle>
            <a:lvl1pPr algn="ctr">
              <a:defRPr sz="900" b="1">
                <a:solidFill>
                  <a:schemeClr val="tx1">
                    <a:lumMod val="50000"/>
                    <a:lumOff val="50000"/>
                  </a:schemeClr>
                </a:solidFill>
              </a:defRPr>
            </a:lvl1pPr>
          </a:lstStyle>
          <a:p>
            <a:fld id="{C136B7D2-B98C-44FD-8D04-7EC62A564975}" type="slidenum">
              <a:rPr lang="en-US" smtClean="0"/>
              <a:pPr/>
              <a:t>‹#›</a:t>
            </a:fld>
            <a:endParaRPr lang="en-US" dirty="0"/>
          </a:p>
        </p:txBody>
      </p:sp>
      <p:sp>
        <p:nvSpPr>
          <p:cNvPr id="20" name="Picture Placeholder 7"/>
          <p:cNvSpPr>
            <a:spLocks noGrp="1"/>
          </p:cNvSpPr>
          <p:nvPr>
            <p:ph type="pic" sz="quarter" idx="15" hasCustomPrompt="1"/>
          </p:nvPr>
        </p:nvSpPr>
        <p:spPr>
          <a:xfrm>
            <a:off x="0" y="1002843"/>
            <a:ext cx="9127832" cy="2254948"/>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20" grpId="0"/>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Pic05">
    <p:spTree>
      <p:nvGrpSpPr>
        <p:cNvPr id="1" name=""/>
        <p:cNvGrpSpPr/>
        <p:nvPr/>
      </p:nvGrpSpPr>
      <p:grpSpPr>
        <a:xfrm>
          <a:off x="0" y="0"/>
          <a:ext cx="0" cy="0"/>
          <a:chOff x="0" y="0"/>
          <a:chExt cx="0" cy="0"/>
        </a:xfrm>
      </p:grpSpPr>
      <p:sp>
        <p:nvSpPr>
          <p:cNvPr id="26" name="Picture Placeholder 7"/>
          <p:cNvSpPr>
            <a:spLocks noGrp="1"/>
          </p:cNvSpPr>
          <p:nvPr>
            <p:ph type="pic" sz="quarter" idx="15" hasCustomPrompt="1"/>
          </p:nvPr>
        </p:nvSpPr>
        <p:spPr>
          <a:xfrm>
            <a:off x="622826" y="1026128"/>
            <a:ext cx="2968376" cy="3917111"/>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7" name="Picture Placeholder 7"/>
          <p:cNvSpPr>
            <a:spLocks noGrp="1"/>
          </p:cNvSpPr>
          <p:nvPr>
            <p:ph type="pic" sz="quarter" idx="16" hasCustomPrompt="1"/>
          </p:nvPr>
        </p:nvSpPr>
        <p:spPr>
          <a:xfrm>
            <a:off x="5512017" y="1026128"/>
            <a:ext cx="2968376" cy="3917111"/>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8" name="Oval 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4"/>
          <p:cNvSpPr txBox="1">
            <a:spLocks/>
          </p:cNvSpPr>
          <p:nvPr userDrawn="1"/>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pPr marL="0" marR="0" lvl="0" indent="0" algn="ctr" defTabSz="1031626" rtl="0" eaLnBrk="1" fontAlgn="auto" latinLnBrk="0" hangingPunct="1">
              <a:lnSpc>
                <a:spcPct val="100000"/>
              </a:lnSpc>
              <a:spcBef>
                <a:spcPts val="0"/>
              </a:spcBef>
              <a:spcAft>
                <a:spcPts val="0"/>
              </a:spcAft>
              <a:buClrTx/>
              <a:buSzTx/>
              <a:buFontTx/>
              <a:buNone/>
              <a:tabLst/>
              <a:defRPr/>
            </a:pPr>
            <a:fld id="{C136B7D2-B98C-44FD-8D04-7EC62A564975}" type="slidenum">
              <a:rPr kumimoji="0" lang="en-US" sz="1000" b="1" i="0" u="none" strike="noStrike" kern="1200" cap="none" spc="0" normalizeH="0" baseline="0" noProof="0" smtClean="0">
                <a:ln>
                  <a:noFill/>
                </a:ln>
                <a:solidFill>
                  <a:schemeClr val="tx1">
                    <a:lumMod val="25000"/>
                    <a:lumOff val="75000"/>
                  </a:schemeClr>
                </a:solidFill>
                <a:effectLst/>
                <a:uLnTx/>
                <a:uFillTx/>
                <a:latin typeface="+mn-lt"/>
                <a:ea typeface="+mn-ea"/>
                <a:cs typeface="+mn-cs"/>
              </a:rPr>
              <a:pPr marL="0" marR="0" lvl="0" indent="0" algn="ctr" defTabSz="1031626"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lumMod val="25000"/>
                  <a:lumOff val="75000"/>
                </a:schemeClr>
              </a:solidFill>
              <a:effectLst/>
              <a:uLnTx/>
              <a:uFillTx/>
              <a:latin typeface="+mn-lt"/>
              <a:ea typeface="+mn-ea"/>
              <a:cs typeface="+mn-c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our Pic Ver">
    <p:spTree>
      <p:nvGrpSpPr>
        <p:cNvPr id="1" name=""/>
        <p:cNvGrpSpPr/>
        <p:nvPr/>
      </p:nvGrpSpPr>
      <p:grpSpPr>
        <a:xfrm>
          <a:off x="0" y="0"/>
          <a:ext cx="0" cy="0"/>
          <a:chOff x="0" y="0"/>
          <a:chExt cx="0" cy="0"/>
        </a:xfrm>
      </p:grpSpPr>
      <p:sp>
        <p:nvSpPr>
          <p:cNvPr id="12" name="Picture Placeholder 7"/>
          <p:cNvSpPr>
            <a:spLocks noGrp="1"/>
          </p:cNvSpPr>
          <p:nvPr>
            <p:ph type="pic" sz="quarter" idx="15" hasCustomPrompt="1"/>
          </p:nvPr>
        </p:nvSpPr>
        <p:spPr>
          <a:xfrm>
            <a:off x="443246" y="106233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4" name="Rectangle 3"/>
          <p:cNvSpPr/>
          <p:nvPr userDrawn="1"/>
        </p:nvSpPr>
        <p:spPr>
          <a:xfrm>
            <a:off x="443246" y="2416390"/>
            <a:ext cx="2602149" cy="4209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3" name="Text Placeholder 3"/>
          <p:cNvSpPr>
            <a:spLocks noGrp="1"/>
          </p:cNvSpPr>
          <p:nvPr>
            <p:ph type="body" sz="half" idx="17"/>
          </p:nvPr>
        </p:nvSpPr>
        <p:spPr>
          <a:xfrm>
            <a:off x="510621" y="252226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14" name="Picture Placeholder 7"/>
          <p:cNvSpPr>
            <a:spLocks noGrp="1"/>
          </p:cNvSpPr>
          <p:nvPr>
            <p:ph type="pic" sz="quarter" idx="18" hasCustomPrompt="1"/>
          </p:nvPr>
        </p:nvSpPr>
        <p:spPr>
          <a:xfrm>
            <a:off x="3258150" y="106233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5" name="Rectangle 14"/>
          <p:cNvSpPr/>
          <p:nvPr userDrawn="1"/>
        </p:nvSpPr>
        <p:spPr>
          <a:xfrm>
            <a:off x="3258150" y="2416390"/>
            <a:ext cx="2602149" cy="4209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p:cNvSpPr>
            <a:spLocks noGrp="1"/>
          </p:cNvSpPr>
          <p:nvPr>
            <p:ph type="body" sz="half" idx="19"/>
          </p:nvPr>
        </p:nvSpPr>
        <p:spPr>
          <a:xfrm>
            <a:off x="3325525" y="252226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17" name="Picture Placeholder 7"/>
          <p:cNvSpPr>
            <a:spLocks noGrp="1"/>
          </p:cNvSpPr>
          <p:nvPr>
            <p:ph type="pic" sz="quarter" idx="20" hasCustomPrompt="1"/>
          </p:nvPr>
        </p:nvSpPr>
        <p:spPr>
          <a:xfrm>
            <a:off x="6071075" y="106233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18" name="Rectangle 17"/>
          <p:cNvSpPr/>
          <p:nvPr userDrawn="1"/>
        </p:nvSpPr>
        <p:spPr>
          <a:xfrm>
            <a:off x="6071075" y="2416390"/>
            <a:ext cx="2602149" cy="4209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3"/>
          <p:cNvSpPr>
            <a:spLocks noGrp="1"/>
          </p:cNvSpPr>
          <p:nvPr>
            <p:ph type="body" sz="half" idx="21"/>
          </p:nvPr>
        </p:nvSpPr>
        <p:spPr>
          <a:xfrm>
            <a:off x="6138450" y="252226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0" name="Picture Placeholder 7"/>
          <p:cNvSpPr>
            <a:spLocks noGrp="1"/>
          </p:cNvSpPr>
          <p:nvPr>
            <p:ph type="pic" sz="quarter" idx="22" hasCustomPrompt="1"/>
          </p:nvPr>
        </p:nvSpPr>
        <p:spPr>
          <a:xfrm>
            <a:off x="443246" y="299306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1" name="Rectangle 20"/>
          <p:cNvSpPr/>
          <p:nvPr userDrawn="1"/>
        </p:nvSpPr>
        <p:spPr>
          <a:xfrm>
            <a:off x="443246" y="4347120"/>
            <a:ext cx="2602149" cy="42091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 Placeholder 3"/>
          <p:cNvSpPr>
            <a:spLocks noGrp="1"/>
          </p:cNvSpPr>
          <p:nvPr>
            <p:ph type="body" sz="half" idx="23"/>
          </p:nvPr>
        </p:nvSpPr>
        <p:spPr>
          <a:xfrm>
            <a:off x="510621" y="445299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3" name="Picture Placeholder 7"/>
          <p:cNvSpPr>
            <a:spLocks noGrp="1"/>
          </p:cNvSpPr>
          <p:nvPr>
            <p:ph type="pic" sz="quarter" idx="24" hasCustomPrompt="1"/>
          </p:nvPr>
        </p:nvSpPr>
        <p:spPr>
          <a:xfrm>
            <a:off x="3258150" y="299306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4" name="Rectangle 23"/>
          <p:cNvSpPr/>
          <p:nvPr userDrawn="1"/>
        </p:nvSpPr>
        <p:spPr>
          <a:xfrm>
            <a:off x="3258150" y="4347120"/>
            <a:ext cx="2602149" cy="42091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 Placeholder 3"/>
          <p:cNvSpPr>
            <a:spLocks noGrp="1"/>
          </p:cNvSpPr>
          <p:nvPr>
            <p:ph type="body" sz="half" idx="25"/>
          </p:nvPr>
        </p:nvSpPr>
        <p:spPr>
          <a:xfrm>
            <a:off x="3325525" y="445299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6" name="Picture Placeholder 7"/>
          <p:cNvSpPr>
            <a:spLocks noGrp="1"/>
          </p:cNvSpPr>
          <p:nvPr>
            <p:ph type="pic" sz="quarter" idx="26" hasCustomPrompt="1"/>
          </p:nvPr>
        </p:nvSpPr>
        <p:spPr>
          <a:xfrm>
            <a:off x="6071075" y="2993063"/>
            <a:ext cx="2602150" cy="1354057"/>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27" name="Rectangle 26"/>
          <p:cNvSpPr/>
          <p:nvPr userDrawn="1"/>
        </p:nvSpPr>
        <p:spPr>
          <a:xfrm>
            <a:off x="6071075" y="4347120"/>
            <a:ext cx="2602149" cy="4209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 Placeholder 3"/>
          <p:cNvSpPr>
            <a:spLocks noGrp="1"/>
          </p:cNvSpPr>
          <p:nvPr>
            <p:ph type="body" sz="half" idx="27"/>
          </p:nvPr>
        </p:nvSpPr>
        <p:spPr>
          <a:xfrm>
            <a:off x="6138450" y="4452995"/>
            <a:ext cx="2493566" cy="192780"/>
          </a:xfrm>
          <a:prstGeom prst="rect">
            <a:avLst/>
          </a:prstGeom>
        </p:spPr>
        <p:txBody>
          <a:bodyPr wrap="none" lIns="0" tIns="0" rIns="0" bIns="0" anchor="ctr">
            <a:noAutofit/>
          </a:bodyPr>
          <a:lstStyle>
            <a:lvl1pPr marL="0" indent="0" algn="ctr">
              <a:buNone/>
              <a:defRPr sz="12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9" name="Oval 2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wipe(down)">
                                      <p:cBhvr>
                                        <p:cTn id="11" dur="500"/>
                                        <p:tgtEl>
                                          <p:spTgt spid="9">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down)">
                                      <p:cBhvr>
                                        <p:cTn id="15" dur="500"/>
                                        <p:tgtEl>
                                          <p:spTgt spid="12"/>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par>
                          <p:cTn id="20" fill="hold">
                            <p:stCondLst>
                              <p:cond delay="2000"/>
                            </p:stCondLst>
                            <p:childTnLst>
                              <p:par>
                                <p:cTn id="21" presetID="22" presetClass="entr" presetSubtype="4" fill="hold" grpId="0" nodeType="afterEffect" nodePh="1">
                                  <p:stCondLst>
                                    <p:cond delay="0"/>
                                  </p:stCondLst>
                                  <p:endCondLst>
                                    <p:cond evt="begin" delay="0">
                                      <p:tn val="21"/>
                                    </p:cond>
                                  </p:endCondLst>
                                  <p:childTnLst>
                                    <p:set>
                                      <p:cBhvr>
                                        <p:cTn id="22" dur="1" fill="hold">
                                          <p:stCondLst>
                                            <p:cond delay="0"/>
                                          </p:stCondLst>
                                        </p:cTn>
                                        <p:tgtEl>
                                          <p:spTgt spid="13">
                                            <p:txEl>
                                              <p:pRg st="0" end="0"/>
                                            </p:txEl>
                                          </p:spTgt>
                                        </p:tgtEl>
                                        <p:attrNameLst>
                                          <p:attrName>style.visibility</p:attrName>
                                        </p:attrNameLst>
                                      </p:cBhvr>
                                      <p:to>
                                        <p:strVal val="visible"/>
                                      </p:to>
                                    </p:set>
                                    <p:animEffect transition="in" filter="wipe(down)">
                                      <p:cBhvr>
                                        <p:cTn id="23" dur="500"/>
                                        <p:tgtEl>
                                          <p:spTgt spid="13">
                                            <p:txEl>
                                              <p:pRg st="0" end="0"/>
                                            </p:tx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500"/>
                                        <p:tgtEl>
                                          <p:spTgt spid="14"/>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down)">
                                      <p:cBhvr>
                                        <p:cTn id="31" dur="500"/>
                                        <p:tgtEl>
                                          <p:spTgt spid="15"/>
                                        </p:tgtEl>
                                      </p:cBhvr>
                                    </p:animEffect>
                                  </p:childTnLst>
                                </p:cTn>
                              </p:par>
                            </p:childTnLst>
                          </p:cTn>
                        </p:par>
                        <p:par>
                          <p:cTn id="32" fill="hold">
                            <p:stCondLst>
                              <p:cond delay="3500"/>
                            </p:stCondLst>
                            <p:childTnLst>
                              <p:par>
                                <p:cTn id="33" presetID="22" presetClass="entr" presetSubtype="4" fill="hold" grpId="0" nodeType="afterEffect" nodePh="1">
                                  <p:stCondLst>
                                    <p:cond delay="0"/>
                                  </p:stCondLst>
                                  <p:endCondLst>
                                    <p:cond evt="begin" delay="0">
                                      <p:tn val="33"/>
                                    </p:cond>
                                  </p:endCondLst>
                                  <p:childTnLst>
                                    <p:set>
                                      <p:cBhvr>
                                        <p:cTn id="34" dur="1" fill="hold">
                                          <p:stCondLst>
                                            <p:cond delay="0"/>
                                          </p:stCondLst>
                                        </p:cTn>
                                        <p:tgtEl>
                                          <p:spTgt spid="16">
                                            <p:txEl>
                                              <p:pRg st="0" end="0"/>
                                            </p:txEl>
                                          </p:spTgt>
                                        </p:tgtEl>
                                        <p:attrNameLst>
                                          <p:attrName>style.visibility</p:attrName>
                                        </p:attrNameLst>
                                      </p:cBhvr>
                                      <p:to>
                                        <p:strVal val="visible"/>
                                      </p:to>
                                    </p:set>
                                    <p:animEffect transition="in" filter="wipe(down)">
                                      <p:cBhvr>
                                        <p:cTn id="35" dur="500"/>
                                        <p:tgtEl>
                                          <p:spTgt spid="16">
                                            <p:txEl>
                                              <p:pRg st="0" end="0"/>
                                            </p:txEl>
                                          </p:spTgt>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down)">
                                      <p:cBhvr>
                                        <p:cTn id="39" dur="500"/>
                                        <p:tgtEl>
                                          <p:spTgt spid="17"/>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wipe(down)">
                                      <p:cBhvr>
                                        <p:cTn id="43" dur="500"/>
                                        <p:tgtEl>
                                          <p:spTgt spid="18"/>
                                        </p:tgtEl>
                                      </p:cBhvr>
                                    </p:animEffect>
                                  </p:childTnLst>
                                </p:cTn>
                              </p:par>
                            </p:childTnLst>
                          </p:cTn>
                        </p:par>
                        <p:par>
                          <p:cTn id="44" fill="hold">
                            <p:stCondLst>
                              <p:cond delay="5000"/>
                            </p:stCondLst>
                            <p:childTnLst>
                              <p:par>
                                <p:cTn id="45" presetID="22" presetClass="entr" presetSubtype="4" fill="hold" grpId="0" nodeType="afterEffect" nodePh="1">
                                  <p:stCondLst>
                                    <p:cond delay="0"/>
                                  </p:stCondLst>
                                  <p:endCondLst>
                                    <p:cond evt="begin" delay="0">
                                      <p:tn val="45"/>
                                    </p:cond>
                                  </p:endCondLst>
                                  <p:childTnLst>
                                    <p:set>
                                      <p:cBhvr>
                                        <p:cTn id="46" dur="1" fill="hold">
                                          <p:stCondLst>
                                            <p:cond delay="0"/>
                                          </p:stCondLst>
                                        </p:cTn>
                                        <p:tgtEl>
                                          <p:spTgt spid="19">
                                            <p:txEl>
                                              <p:pRg st="0" end="0"/>
                                            </p:txEl>
                                          </p:spTgt>
                                        </p:tgtEl>
                                        <p:attrNameLst>
                                          <p:attrName>style.visibility</p:attrName>
                                        </p:attrNameLst>
                                      </p:cBhvr>
                                      <p:to>
                                        <p:strVal val="visible"/>
                                      </p:to>
                                    </p:set>
                                    <p:animEffect transition="in" filter="wipe(down)">
                                      <p:cBhvr>
                                        <p:cTn id="47" dur="500"/>
                                        <p:tgtEl>
                                          <p:spTgt spid="19">
                                            <p:txEl>
                                              <p:pRg st="0" end="0"/>
                                            </p:txEl>
                                          </p:spTgt>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wipe(down)">
                                      <p:cBhvr>
                                        <p:cTn id="51" dur="500"/>
                                        <p:tgtEl>
                                          <p:spTgt spid="20"/>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wipe(down)">
                                      <p:cBhvr>
                                        <p:cTn id="55" dur="500"/>
                                        <p:tgtEl>
                                          <p:spTgt spid="21"/>
                                        </p:tgtEl>
                                      </p:cBhvr>
                                    </p:animEffect>
                                  </p:childTnLst>
                                </p:cTn>
                              </p:par>
                            </p:childTnLst>
                          </p:cTn>
                        </p:par>
                        <p:par>
                          <p:cTn id="56" fill="hold">
                            <p:stCondLst>
                              <p:cond delay="6500"/>
                            </p:stCondLst>
                            <p:childTnLst>
                              <p:par>
                                <p:cTn id="57" presetID="22" presetClass="entr" presetSubtype="4" fill="hold" grpId="0" nodeType="afterEffect" nodePh="1">
                                  <p:stCondLst>
                                    <p:cond delay="0"/>
                                  </p:stCondLst>
                                  <p:endCondLst>
                                    <p:cond evt="begin" delay="0">
                                      <p:tn val="57"/>
                                    </p:cond>
                                  </p:endCondLst>
                                  <p:childTnLst>
                                    <p:set>
                                      <p:cBhvr>
                                        <p:cTn id="58" dur="1" fill="hold">
                                          <p:stCondLst>
                                            <p:cond delay="0"/>
                                          </p:stCondLst>
                                        </p:cTn>
                                        <p:tgtEl>
                                          <p:spTgt spid="22">
                                            <p:txEl>
                                              <p:pRg st="0" end="0"/>
                                            </p:txEl>
                                          </p:spTgt>
                                        </p:tgtEl>
                                        <p:attrNameLst>
                                          <p:attrName>style.visibility</p:attrName>
                                        </p:attrNameLst>
                                      </p:cBhvr>
                                      <p:to>
                                        <p:strVal val="visible"/>
                                      </p:to>
                                    </p:set>
                                    <p:animEffect transition="in" filter="wipe(down)">
                                      <p:cBhvr>
                                        <p:cTn id="59" dur="500"/>
                                        <p:tgtEl>
                                          <p:spTgt spid="22">
                                            <p:txEl>
                                              <p:pRg st="0" end="0"/>
                                            </p:txEl>
                                          </p:spTgt>
                                        </p:tgtEl>
                                      </p:cBhvr>
                                    </p:animEffect>
                                  </p:childTnLst>
                                </p:cTn>
                              </p:par>
                            </p:childTnLst>
                          </p:cTn>
                        </p:par>
                        <p:par>
                          <p:cTn id="60" fill="hold">
                            <p:stCondLst>
                              <p:cond delay="7000"/>
                            </p:stCondLst>
                            <p:childTnLst>
                              <p:par>
                                <p:cTn id="61" presetID="22" presetClass="entr" presetSubtype="4" fill="hold" grpId="0" nodeType="after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wipe(down)">
                                      <p:cBhvr>
                                        <p:cTn id="63" dur="500"/>
                                        <p:tgtEl>
                                          <p:spTgt spid="23"/>
                                        </p:tgtEl>
                                      </p:cBhvr>
                                    </p:animEffect>
                                  </p:childTnLst>
                                </p:cTn>
                              </p:par>
                            </p:childTnLst>
                          </p:cTn>
                        </p:par>
                        <p:par>
                          <p:cTn id="64" fill="hold">
                            <p:stCondLst>
                              <p:cond delay="7500"/>
                            </p:stCondLst>
                            <p:childTnLst>
                              <p:par>
                                <p:cTn id="65" presetID="22" presetClass="entr" presetSubtype="4" fill="hold" grpId="0" nodeType="after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wipe(down)">
                                      <p:cBhvr>
                                        <p:cTn id="67" dur="500"/>
                                        <p:tgtEl>
                                          <p:spTgt spid="24"/>
                                        </p:tgtEl>
                                      </p:cBhvr>
                                    </p:animEffect>
                                  </p:childTnLst>
                                </p:cTn>
                              </p:par>
                            </p:childTnLst>
                          </p:cTn>
                        </p:par>
                        <p:par>
                          <p:cTn id="68" fill="hold">
                            <p:stCondLst>
                              <p:cond delay="8000"/>
                            </p:stCondLst>
                            <p:childTnLst>
                              <p:par>
                                <p:cTn id="69" presetID="22" presetClass="entr" presetSubtype="4" fill="hold" grpId="0" nodeType="afterEffect" nodePh="1">
                                  <p:stCondLst>
                                    <p:cond delay="0"/>
                                  </p:stCondLst>
                                  <p:endCondLst>
                                    <p:cond evt="begin" delay="0">
                                      <p:tn val="69"/>
                                    </p:cond>
                                  </p:endCondLst>
                                  <p:childTnLst>
                                    <p:set>
                                      <p:cBhvr>
                                        <p:cTn id="70" dur="1" fill="hold">
                                          <p:stCondLst>
                                            <p:cond delay="0"/>
                                          </p:stCondLst>
                                        </p:cTn>
                                        <p:tgtEl>
                                          <p:spTgt spid="25">
                                            <p:txEl>
                                              <p:pRg st="0" end="0"/>
                                            </p:txEl>
                                          </p:spTgt>
                                        </p:tgtEl>
                                        <p:attrNameLst>
                                          <p:attrName>style.visibility</p:attrName>
                                        </p:attrNameLst>
                                      </p:cBhvr>
                                      <p:to>
                                        <p:strVal val="visible"/>
                                      </p:to>
                                    </p:set>
                                    <p:animEffect transition="in" filter="wipe(down)">
                                      <p:cBhvr>
                                        <p:cTn id="71" dur="500"/>
                                        <p:tgtEl>
                                          <p:spTgt spid="25">
                                            <p:txEl>
                                              <p:pRg st="0" end="0"/>
                                            </p:txEl>
                                          </p:spTgt>
                                        </p:tgtEl>
                                      </p:cBhvr>
                                    </p:animEffect>
                                  </p:childTnLst>
                                </p:cTn>
                              </p:par>
                            </p:childTnLst>
                          </p:cTn>
                        </p:par>
                        <p:par>
                          <p:cTn id="72" fill="hold">
                            <p:stCondLst>
                              <p:cond delay="8500"/>
                            </p:stCondLst>
                            <p:childTnLst>
                              <p:par>
                                <p:cTn id="73" presetID="22" presetClass="entr" presetSubtype="4" fill="hold" grpId="0" nodeType="after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wipe(down)">
                                      <p:cBhvr>
                                        <p:cTn id="75" dur="500"/>
                                        <p:tgtEl>
                                          <p:spTgt spid="26"/>
                                        </p:tgtEl>
                                      </p:cBhvr>
                                    </p:animEffect>
                                  </p:childTnLst>
                                </p:cTn>
                              </p:par>
                            </p:childTnLst>
                          </p:cTn>
                        </p:par>
                        <p:par>
                          <p:cTn id="76" fill="hold">
                            <p:stCondLst>
                              <p:cond delay="9000"/>
                            </p:stCondLst>
                            <p:childTnLst>
                              <p:par>
                                <p:cTn id="77" presetID="22" presetClass="entr" presetSubtype="4" fill="hold" grpId="0" nodeType="after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wipe(down)">
                                      <p:cBhvr>
                                        <p:cTn id="79" dur="500"/>
                                        <p:tgtEl>
                                          <p:spTgt spid="27"/>
                                        </p:tgtEl>
                                      </p:cBhvr>
                                    </p:animEffect>
                                  </p:childTnLst>
                                </p:cTn>
                              </p:par>
                            </p:childTnLst>
                          </p:cTn>
                        </p:par>
                        <p:par>
                          <p:cTn id="80" fill="hold">
                            <p:stCondLst>
                              <p:cond delay="9500"/>
                            </p:stCondLst>
                            <p:childTnLst>
                              <p:par>
                                <p:cTn id="81" presetID="22" presetClass="entr" presetSubtype="4" fill="hold" grpId="0" nodeType="afterEffect" nodePh="1">
                                  <p:stCondLst>
                                    <p:cond delay="0"/>
                                  </p:stCondLst>
                                  <p:endCondLst>
                                    <p:cond evt="begin" delay="0">
                                      <p:tn val="81"/>
                                    </p:cond>
                                  </p:endCondLst>
                                  <p:childTnLst>
                                    <p:set>
                                      <p:cBhvr>
                                        <p:cTn id="82" dur="1" fill="hold">
                                          <p:stCondLst>
                                            <p:cond delay="0"/>
                                          </p:stCondLst>
                                        </p:cTn>
                                        <p:tgtEl>
                                          <p:spTgt spid="28">
                                            <p:txEl>
                                              <p:pRg st="0" end="0"/>
                                            </p:txEl>
                                          </p:spTgt>
                                        </p:tgtEl>
                                        <p:attrNameLst>
                                          <p:attrName>style.visibility</p:attrName>
                                        </p:attrNameLst>
                                      </p:cBhvr>
                                      <p:to>
                                        <p:strVal val="visible"/>
                                      </p:to>
                                    </p:set>
                                    <p:animEffect transition="in" filter="wipe(down)">
                                      <p:cBhvr>
                                        <p:cTn id="83"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4" grpId="0" animBg="1"/>
      <p:bldP spid="8" grpId="0"/>
      <p:bldP spid="9" grpId="0" build="p">
        <p:tmplLst>
          <p:tmpl lvl="1">
            <p:tnLst>
              <p:par>
                <p:cTn presetID="22" presetClass="entr" presetSubtype="4"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down)">
                      <p:cBhvr>
                        <p:cTn dur="500"/>
                        <p:tgtEl>
                          <p:spTgt spid="9"/>
                        </p:tgtEl>
                      </p:cBhvr>
                    </p:animEffect>
                  </p:childTnLst>
                </p:cTn>
              </p:par>
            </p:tnLst>
          </p:tmpl>
        </p:tmplLst>
      </p:bldP>
      <p:bldP spid="1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13"/>
                        </p:tgtEl>
                        <p:attrNameLst>
                          <p:attrName>style.visibility</p:attrName>
                        </p:attrNameLst>
                      </p:cBhvr>
                      <p:to>
                        <p:strVal val="visible"/>
                      </p:to>
                    </p:set>
                    <p:animEffect transition="in" filter="wipe(down)">
                      <p:cBhvr>
                        <p:cTn dur="500"/>
                        <p:tgtEl>
                          <p:spTgt spid="13"/>
                        </p:tgtEl>
                      </p:cBhvr>
                    </p:animEffect>
                  </p:childTnLst>
                </p:cTn>
              </p:par>
            </p:tnLst>
          </p:tmpl>
        </p:tmplLst>
      </p:bldP>
      <p:bldP spid="14" grpId="0"/>
      <p:bldP spid="15" grpId="0" animBg="1"/>
      <p:bldP spid="1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16"/>
                        </p:tgtEl>
                        <p:attrNameLst>
                          <p:attrName>style.visibility</p:attrName>
                        </p:attrNameLst>
                      </p:cBhvr>
                      <p:to>
                        <p:strVal val="visible"/>
                      </p:to>
                    </p:set>
                    <p:animEffect transition="in" filter="wipe(down)">
                      <p:cBhvr>
                        <p:cTn dur="500"/>
                        <p:tgtEl>
                          <p:spTgt spid="16"/>
                        </p:tgtEl>
                      </p:cBhvr>
                    </p:animEffect>
                  </p:childTnLst>
                </p:cTn>
              </p:par>
            </p:tnLst>
          </p:tmpl>
        </p:tmplLst>
      </p:bldP>
      <p:bldP spid="17" grpId="0"/>
      <p:bldP spid="18" grpId="0" animBg="1"/>
      <p:bldP spid="1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19"/>
                        </p:tgtEl>
                        <p:attrNameLst>
                          <p:attrName>style.visibility</p:attrName>
                        </p:attrNameLst>
                      </p:cBhvr>
                      <p:to>
                        <p:strVal val="visible"/>
                      </p:to>
                    </p:set>
                    <p:animEffect transition="in" filter="wipe(down)">
                      <p:cBhvr>
                        <p:cTn dur="500"/>
                        <p:tgtEl>
                          <p:spTgt spid="19"/>
                        </p:tgtEl>
                      </p:cBhvr>
                    </p:animEffect>
                  </p:childTnLst>
                </p:cTn>
              </p:par>
            </p:tnLst>
          </p:tmpl>
        </p:tmplLst>
      </p:bldP>
      <p:bldP spid="20" grpId="0"/>
      <p:bldP spid="21" grpId="0" animBg="1"/>
      <p:bldP spid="2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2"/>
                        </p:tgtEl>
                        <p:attrNameLst>
                          <p:attrName>style.visibility</p:attrName>
                        </p:attrNameLst>
                      </p:cBhvr>
                      <p:to>
                        <p:strVal val="visible"/>
                      </p:to>
                    </p:set>
                    <p:animEffect transition="in" filter="wipe(down)">
                      <p:cBhvr>
                        <p:cTn dur="500"/>
                        <p:tgtEl>
                          <p:spTgt spid="22"/>
                        </p:tgtEl>
                      </p:cBhvr>
                    </p:animEffect>
                  </p:childTnLst>
                </p:cTn>
              </p:par>
            </p:tnLst>
          </p:tmpl>
        </p:tmplLst>
      </p:bldP>
      <p:bldP spid="23" grpId="0"/>
      <p:bldP spid="24" grpId="0" animBg="1"/>
      <p:bldP spid="25"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5"/>
                        </p:tgtEl>
                        <p:attrNameLst>
                          <p:attrName>style.visibility</p:attrName>
                        </p:attrNameLst>
                      </p:cBhvr>
                      <p:to>
                        <p:strVal val="visible"/>
                      </p:to>
                    </p:set>
                    <p:animEffect transition="in" filter="wipe(down)">
                      <p:cBhvr>
                        <p:cTn dur="500"/>
                        <p:tgtEl>
                          <p:spTgt spid="25"/>
                        </p:tgtEl>
                      </p:cBhvr>
                    </p:animEffect>
                  </p:childTnLst>
                </p:cTn>
              </p:par>
            </p:tnLst>
          </p:tmpl>
        </p:tmplLst>
      </p:bldP>
      <p:bldP spid="26" grpId="0"/>
      <p:bldP spid="27" grpId="0" animBg="1"/>
      <p:bldP spid="2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8"/>
                        </p:tgtEl>
                        <p:attrNameLst>
                          <p:attrName>style.visibility</p:attrName>
                        </p:attrNameLst>
                      </p:cBhvr>
                      <p:to>
                        <p:strVal val="visible"/>
                      </p:to>
                    </p:set>
                    <p:animEffect transition="in" filter="wipe(down)">
                      <p:cBhvr>
                        <p:cTn dur="500"/>
                        <p:tgtEl>
                          <p:spTgt spid="28"/>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Free Blank With Footer">
    <p:spTree>
      <p:nvGrpSpPr>
        <p:cNvPr id="1" name=""/>
        <p:cNvGrpSpPr/>
        <p:nvPr/>
      </p:nvGrpSpPr>
      <p:grpSpPr>
        <a:xfrm>
          <a:off x="0" y="0"/>
          <a:ext cx="0" cy="0"/>
          <a:chOff x="0" y="0"/>
          <a:chExt cx="0" cy="0"/>
        </a:xfrm>
      </p:grpSpPr>
      <p:sp>
        <p:nvSpPr>
          <p:cNvPr id="6" name="Oval 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ic06">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0" name="Rectangle 9"/>
          <p:cNvSpPr/>
          <p:nvPr userDrawn="1"/>
        </p:nvSpPr>
        <p:spPr>
          <a:xfrm>
            <a:off x="506970" y="3506082"/>
            <a:ext cx="1811374" cy="10030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2556160" y="3506082"/>
            <a:ext cx="1811374" cy="10030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Picture Placeholder 7"/>
          <p:cNvSpPr>
            <a:spLocks noGrp="1"/>
          </p:cNvSpPr>
          <p:nvPr>
            <p:ph type="pic" sz="quarter" idx="15" hasCustomPrompt="1"/>
          </p:nvPr>
        </p:nvSpPr>
        <p:spPr>
          <a:xfrm>
            <a:off x="506970" y="1178543"/>
            <a:ext cx="3869193" cy="2131459"/>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9" name="Oval 8"/>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12" presetClass="entr" presetSubtype="4"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slide(fromBottom)">
                                      <p:cBhvr>
                                        <p:cTn id="20" dur="500"/>
                                        <p:tgtEl>
                                          <p:spTgt spid="10"/>
                                        </p:tgtEl>
                                      </p:cBhvr>
                                    </p:animEffect>
                                  </p:childTnLst>
                                </p:cTn>
                              </p:par>
                            </p:childTnLst>
                          </p:cTn>
                        </p:par>
                        <p:par>
                          <p:cTn id="21" fill="hold">
                            <p:stCondLst>
                              <p:cond delay="2000"/>
                            </p:stCondLst>
                            <p:childTnLst>
                              <p:par>
                                <p:cTn id="22" presetID="12" presetClass="entr" presetSubtype="4"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slide(fromBottom)">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10" grpId="0" animBg="1"/>
      <p:bldP spid="11" grpId="0" animBg="1"/>
      <p:bldP spid="12"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ic07">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4" name="Rectangle 13"/>
          <p:cNvSpPr/>
          <p:nvPr userDrawn="1"/>
        </p:nvSpPr>
        <p:spPr>
          <a:xfrm>
            <a:off x="-7985" y="1073968"/>
            <a:ext cx="3160757" cy="2131459"/>
          </a:xfrm>
          <a:prstGeom prst="rect">
            <a:avLst/>
          </a:prstGeom>
          <a:solidFill>
            <a:schemeClr val="accent1"/>
          </a:solidFill>
          <a:ln>
            <a:noFill/>
          </a:ln>
          <a:effectLst>
            <a:outerShdw blurRad="317500" sx="1000" sy="1000"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Picture Placeholder 7"/>
          <p:cNvSpPr>
            <a:spLocks noGrp="1"/>
          </p:cNvSpPr>
          <p:nvPr>
            <p:ph type="pic" sz="quarter" idx="15" hasCustomPrompt="1"/>
          </p:nvPr>
        </p:nvSpPr>
        <p:spPr>
          <a:xfrm>
            <a:off x="3152772" y="1073968"/>
            <a:ext cx="5991228" cy="2131459"/>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8" name="Oval 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childTnLst>
                          </p:cTn>
                        </p:par>
                        <p:par>
                          <p:cTn id="12" fill="hold">
                            <p:stCondLst>
                              <p:cond delay="1000"/>
                            </p:stCondLst>
                            <p:childTnLst>
                              <p:par>
                                <p:cTn id="13" presetID="2" presetClass="entr" presetSubtype="2" accel="50000" decel="5000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1+#ppt_w/2"/>
                                          </p:val>
                                        </p:tav>
                                        <p:tav tm="100000">
                                          <p:val>
                                            <p:strVal val="#ppt_x"/>
                                          </p:val>
                                        </p:tav>
                                      </p:tavLst>
                                    </p:anim>
                                    <p:anim calcmode="lin" valueType="num">
                                      <p:cBhvr additive="base">
                                        <p:cTn id="16" dur="500" fill="hold"/>
                                        <p:tgtEl>
                                          <p:spTgt spid="15"/>
                                        </p:tgtEl>
                                        <p:attrNameLst>
                                          <p:attrName>ppt_y</p:attrName>
                                        </p:attrNameLst>
                                      </p:cBhvr>
                                      <p:tavLst>
                                        <p:tav tm="0">
                                          <p:val>
                                            <p:strVal val="#ppt_y"/>
                                          </p:val>
                                        </p:tav>
                                        <p:tav tm="100000">
                                          <p:val>
                                            <p:strVal val="#ppt_y"/>
                                          </p:val>
                                        </p:tav>
                                      </p:tavLst>
                                    </p:anim>
                                  </p:childTnLst>
                                </p:cTn>
                              </p:par>
                              <p:par>
                                <p:cTn id="17" presetID="2" presetClass="entr" presetSubtype="8" accel="50000" decel="5000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0-#ppt_w/2"/>
                                          </p:val>
                                        </p:tav>
                                        <p:tav tm="100000">
                                          <p:val>
                                            <p:strVal val="#ppt_x"/>
                                          </p:val>
                                        </p:tav>
                                      </p:tavLst>
                                    </p:anim>
                                    <p:anim calcmode="lin" valueType="num">
                                      <p:cBhvr additive="base">
                                        <p:cTn id="2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14" grpId="0" animBg="1"/>
      <p:bldP spid="15" grpId="0"/>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08">
    <p:spTree>
      <p:nvGrpSpPr>
        <p:cNvPr id="1" name=""/>
        <p:cNvGrpSpPr/>
        <p:nvPr/>
      </p:nvGrpSpPr>
      <p:grpSpPr>
        <a:xfrm>
          <a:off x="0" y="0"/>
          <a:ext cx="0" cy="0"/>
          <a:chOff x="0" y="0"/>
          <a:chExt cx="0" cy="0"/>
        </a:xfrm>
      </p:grpSpPr>
      <p:sp>
        <p:nvSpPr>
          <p:cNvPr id="10" name="Picture Placeholder 7"/>
          <p:cNvSpPr>
            <a:spLocks noGrp="1"/>
          </p:cNvSpPr>
          <p:nvPr>
            <p:ph type="pic" sz="quarter" idx="10" hasCustomPrompt="1"/>
          </p:nvPr>
        </p:nvSpPr>
        <p:spPr>
          <a:xfrm>
            <a:off x="0" y="1"/>
            <a:ext cx="9127831" cy="2974997"/>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5" name="Oval 4"/>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ic08_02">
    <p:spTree>
      <p:nvGrpSpPr>
        <p:cNvPr id="1" name=""/>
        <p:cNvGrpSpPr/>
        <p:nvPr/>
      </p:nvGrpSpPr>
      <p:grpSpPr>
        <a:xfrm>
          <a:off x="0" y="0"/>
          <a:ext cx="0" cy="0"/>
          <a:chOff x="0" y="0"/>
          <a:chExt cx="0" cy="0"/>
        </a:xfrm>
      </p:grpSpPr>
      <p:sp>
        <p:nvSpPr>
          <p:cNvPr id="5" name="Oval 4"/>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8" name="Picture Placeholder 7"/>
          <p:cNvSpPr>
            <a:spLocks noGrp="1"/>
          </p:cNvSpPr>
          <p:nvPr>
            <p:ph type="pic" sz="quarter" idx="10" hasCustomPrompt="1"/>
          </p:nvPr>
        </p:nvSpPr>
        <p:spPr>
          <a:xfrm>
            <a:off x="0" y="2"/>
            <a:ext cx="9127831" cy="3666282"/>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ic09">
    <p:spTree>
      <p:nvGrpSpPr>
        <p:cNvPr id="1" name=""/>
        <p:cNvGrpSpPr/>
        <p:nvPr/>
      </p:nvGrpSpPr>
      <p:grpSpPr>
        <a:xfrm>
          <a:off x="0" y="0"/>
          <a:ext cx="0" cy="0"/>
          <a:chOff x="0" y="0"/>
          <a:chExt cx="0" cy="0"/>
        </a:xfrm>
      </p:grpSpPr>
      <p:sp>
        <p:nvSpPr>
          <p:cNvPr id="7" name="Picture Placeholder 7"/>
          <p:cNvSpPr>
            <a:spLocks noGrp="1"/>
          </p:cNvSpPr>
          <p:nvPr>
            <p:ph type="pic" sz="quarter" idx="15" hasCustomPrompt="1"/>
          </p:nvPr>
        </p:nvSpPr>
        <p:spPr>
          <a:xfrm>
            <a:off x="660456" y="1229499"/>
            <a:ext cx="3681115" cy="3225991"/>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8"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0" name="Oval 9"/>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wipe(down)">
                                      <p:cBhvr>
                                        <p:cTn id="11" dur="500"/>
                                        <p:tgtEl>
                                          <p:spTgt spid="9">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uild="p">
        <p:tmplLst>
          <p:tmpl lvl="1">
            <p:tnLst>
              <p:par>
                <p:cTn presetID="22" presetClass="entr" presetSubtype="4"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down)">
                      <p:cBhvr>
                        <p:cTn dur="500"/>
                        <p:tgtEl>
                          <p:spTgt spid="9"/>
                        </p:tgtEl>
                      </p:cBhvr>
                    </p:animEffect>
                  </p:childTnLst>
                </p:cTn>
              </p:par>
            </p:tnLst>
          </p:tmpl>
        </p:tmplLst>
      </p:bldP>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11">
    <p:spTree>
      <p:nvGrpSpPr>
        <p:cNvPr id="1" name=""/>
        <p:cNvGrpSpPr/>
        <p:nvPr/>
      </p:nvGrpSpPr>
      <p:grpSpPr>
        <a:xfrm>
          <a:off x="0" y="0"/>
          <a:ext cx="0" cy="0"/>
          <a:chOff x="0" y="0"/>
          <a:chExt cx="0" cy="0"/>
        </a:xfrm>
      </p:grpSpPr>
      <p:sp>
        <p:nvSpPr>
          <p:cNvPr id="7" name="Picture Placeholder 7"/>
          <p:cNvSpPr>
            <a:spLocks noGrp="1"/>
          </p:cNvSpPr>
          <p:nvPr>
            <p:ph type="pic" sz="quarter" idx="15" hasCustomPrompt="1"/>
          </p:nvPr>
        </p:nvSpPr>
        <p:spPr>
          <a:xfrm>
            <a:off x="4788842" y="1229499"/>
            <a:ext cx="3681115" cy="3225991"/>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
        <p:nvSpPr>
          <p:cNvPr id="8"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0" name="Oval 9"/>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12">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0" name="Oval 9"/>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43683" y="1477217"/>
            <a:ext cx="3697888" cy="2783019"/>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wipe(down)">
                                      <p:cBhvr>
                                        <p:cTn id="11" dur="500"/>
                                        <p:tgtEl>
                                          <p:spTgt spid="9">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22" presetClass="entr" presetSubtype="4"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down)">
                      <p:cBhvr>
                        <p:cTn dur="500"/>
                        <p:tgtEl>
                          <p:spTgt spid="9"/>
                        </p:tgtEl>
                      </p:cBhvr>
                    </p:animEffect>
                  </p:childTnLst>
                </p:cTn>
              </p:par>
            </p:tnLst>
          </p:tmpl>
        </p:tmplLst>
      </p:bldP>
      <p:bldP spid="14" grpId="0"/>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ic10">
    <p:spTree>
      <p:nvGrpSpPr>
        <p:cNvPr id="1" name=""/>
        <p:cNvGrpSpPr/>
        <p:nvPr/>
      </p:nvGrpSpPr>
      <p:grpSpPr>
        <a:xfrm>
          <a:off x="0" y="0"/>
          <a:ext cx="0" cy="0"/>
          <a:chOff x="0" y="0"/>
          <a:chExt cx="0" cy="0"/>
        </a:xfrm>
      </p:grpSpPr>
      <p:sp>
        <p:nvSpPr>
          <p:cNvPr id="11" name="Picture Placeholder 7"/>
          <p:cNvSpPr>
            <a:spLocks noGrp="1"/>
          </p:cNvSpPr>
          <p:nvPr>
            <p:ph type="pic" sz="quarter" idx="15" hasCustomPrompt="1"/>
          </p:nvPr>
        </p:nvSpPr>
        <p:spPr>
          <a:xfrm>
            <a:off x="4687214" y="0"/>
            <a:ext cx="4456786" cy="5143500"/>
          </a:xfrm>
          <a:prstGeom prst="rect">
            <a:avLst/>
          </a:prstGeom>
          <a:ln>
            <a:noFill/>
          </a:ln>
        </p:spPr>
        <p:txBody>
          <a:bodyPr bIns="274320" anchor="b"/>
          <a:lstStyle>
            <a:lvl1pPr algn="ctr">
              <a:buNone/>
              <a:defRPr sz="1200">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ppt_x"/>
                                          </p:val>
                                        </p:tav>
                                        <p:tav tm="100000">
                                          <p:val>
                                            <p:strVal val="#ppt_x"/>
                                          </p:val>
                                        </p:tav>
                                      </p:tavLst>
                                    </p:anim>
                                    <p:anim calcmode="lin" valueType="num">
                                      <p:cBhvr additive="base">
                                        <p:cTn id="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ort_4">
    <p:spTree>
      <p:nvGrpSpPr>
        <p:cNvPr id="1" name=""/>
        <p:cNvGrpSpPr/>
        <p:nvPr/>
      </p:nvGrpSpPr>
      <p:grpSpPr>
        <a:xfrm>
          <a:off x="0" y="0"/>
          <a:ext cx="0" cy="0"/>
          <a:chOff x="0" y="0"/>
          <a:chExt cx="0" cy="0"/>
        </a:xfrm>
      </p:grpSpPr>
      <p:sp>
        <p:nvSpPr>
          <p:cNvPr id="50" name="Picture Placeholder 7"/>
          <p:cNvSpPr>
            <a:spLocks noGrp="1"/>
          </p:cNvSpPr>
          <p:nvPr>
            <p:ph type="pic" sz="quarter" idx="10" hasCustomPrompt="1"/>
          </p:nvPr>
        </p:nvSpPr>
        <p:spPr>
          <a:xfrm>
            <a:off x="365438" y="2994298"/>
            <a:ext cx="2007972" cy="1651304"/>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51" name="Picture Placeholder 7"/>
          <p:cNvSpPr>
            <a:spLocks noGrp="1"/>
          </p:cNvSpPr>
          <p:nvPr>
            <p:ph type="pic" sz="quarter" idx="15" hasCustomPrompt="1"/>
          </p:nvPr>
        </p:nvSpPr>
        <p:spPr>
          <a:xfrm>
            <a:off x="4628355" y="2994298"/>
            <a:ext cx="2007972" cy="1651304"/>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52" name="Picture Placeholder 7"/>
          <p:cNvSpPr>
            <a:spLocks noGrp="1"/>
          </p:cNvSpPr>
          <p:nvPr>
            <p:ph type="pic" sz="quarter" idx="16" hasCustomPrompt="1"/>
          </p:nvPr>
        </p:nvSpPr>
        <p:spPr>
          <a:xfrm>
            <a:off x="2511238" y="1208553"/>
            <a:ext cx="2007972" cy="1651304"/>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53" name="Picture Placeholder 7"/>
          <p:cNvSpPr>
            <a:spLocks noGrp="1"/>
          </p:cNvSpPr>
          <p:nvPr>
            <p:ph type="pic" sz="quarter" idx="17" hasCustomPrompt="1"/>
          </p:nvPr>
        </p:nvSpPr>
        <p:spPr>
          <a:xfrm>
            <a:off x="6746296" y="1208553"/>
            <a:ext cx="2007972" cy="1651304"/>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36" name="Rectangle 35"/>
          <p:cNvSpPr/>
          <p:nvPr userDrawn="1"/>
        </p:nvSpPr>
        <p:spPr>
          <a:xfrm>
            <a:off x="2511238" y="2859857"/>
            <a:ext cx="2007972" cy="1785745"/>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spcBef>
                <a:spcPct val="20000"/>
              </a:spcBef>
              <a:defRPr/>
            </a:pPr>
            <a:endParaRPr lang="en-US" sz="4000" dirty="0">
              <a:latin typeface="FontAwesome" pitchFamily="2" charset="0"/>
            </a:endParaRPr>
          </a:p>
        </p:txBody>
      </p:sp>
      <p:sp>
        <p:nvSpPr>
          <p:cNvPr id="35" name="Rectangle 34"/>
          <p:cNvSpPr/>
          <p:nvPr userDrawn="1"/>
        </p:nvSpPr>
        <p:spPr>
          <a:xfrm>
            <a:off x="365438" y="1208553"/>
            <a:ext cx="2007972" cy="178574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spcBef>
                <a:spcPct val="20000"/>
              </a:spcBef>
              <a:defRPr/>
            </a:pPr>
            <a:endParaRPr lang="en-US" sz="4400" dirty="0">
              <a:solidFill>
                <a:schemeClr val="bg1"/>
              </a:solidFill>
              <a:latin typeface="FontAwesome" pitchFamily="2" charset="0"/>
            </a:endParaRPr>
          </a:p>
        </p:txBody>
      </p:sp>
      <p:sp>
        <p:nvSpPr>
          <p:cNvPr id="39" name="Rectangle 38"/>
          <p:cNvSpPr/>
          <p:nvPr userDrawn="1"/>
        </p:nvSpPr>
        <p:spPr>
          <a:xfrm>
            <a:off x="4628355" y="1208552"/>
            <a:ext cx="2007972" cy="1785745"/>
          </a:xfrm>
          <a:prstGeom prst="rec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spcBef>
                <a:spcPct val="20000"/>
              </a:spcBef>
              <a:defRPr/>
            </a:pPr>
            <a:r>
              <a:rPr lang="en-US" sz="1000" dirty="0"/>
              <a:t> </a:t>
            </a:r>
          </a:p>
          <a:p>
            <a:pPr lvl="0" algn="ctr" defTabSz="914400">
              <a:spcBef>
                <a:spcPct val="20000"/>
              </a:spcBef>
              <a:defRPr/>
            </a:pPr>
            <a:br>
              <a:rPr lang="en-US" sz="1200" b="1" dirty="0">
                <a:solidFill>
                  <a:schemeClr val="bg1">
                    <a:lumMod val="95000"/>
                  </a:schemeClr>
                </a:solidFill>
              </a:rPr>
            </a:br>
            <a:br>
              <a:rPr lang="en-US" sz="1200" b="1" dirty="0">
                <a:solidFill>
                  <a:schemeClr val="bg1">
                    <a:lumMod val="95000"/>
                  </a:schemeClr>
                </a:solidFill>
              </a:rPr>
            </a:br>
            <a:endParaRPr lang="en-US" sz="1600" dirty="0">
              <a:solidFill>
                <a:schemeClr val="bg1">
                  <a:lumMod val="95000"/>
                </a:schemeClr>
              </a:solidFill>
            </a:endParaRPr>
          </a:p>
        </p:txBody>
      </p:sp>
      <p:sp>
        <p:nvSpPr>
          <p:cNvPr id="44" name="Rectangle 43"/>
          <p:cNvSpPr/>
          <p:nvPr userDrawn="1"/>
        </p:nvSpPr>
        <p:spPr>
          <a:xfrm>
            <a:off x="6746296" y="2859857"/>
            <a:ext cx="2007972" cy="178574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spcBef>
                <a:spcPct val="20000"/>
              </a:spcBef>
              <a:defRPr/>
            </a:pPr>
            <a:endParaRPr lang="en-US" sz="1200" b="1" dirty="0">
              <a:solidFill>
                <a:schemeClr val="bg1">
                  <a:lumMod val="95000"/>
                </a:schemeClr>
              </a:solidFill>
            </a:endParaRPr>
          </a:p>
        </p:txBody>
      </p:sp>
      <p:sp>
        <p:nvSpPr>
          <p:cNvPr id="14" name="Oval 13"/>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ppt_x"/>
                                          </p:val>
                                        </p:tav>
                                        <p:tav tm="100000">
                                          <p:val>
                                            <p:strVal val="#ppt_x"/>
                                          </p:val>
                                        </p:tav>
                                      </p:tavLst>
                                    </p:anim>
                                    <p:anim calcmode="lin" valueType="num">
                                      <p:cBhvr additive="base">
                                        <p:cTn id="16" dur="500" fill="hold"/>
                                        <p:tgtEl>
                                          <p:spTgt spid="35"/>
                                        </p:tgtEl>
                                        <p:attrNameLst>
                                          <p:attrName>ppt_y</p:attrName>
                                        </p:attrNameLst>
                                      </p:cBhvr>
                                      <p:tavLst>
                                        <p:tav tm="0">
                                          <p:val>
                                            <p:strVal val="0-#ppt_h/2"/>
                                          </p:val>
                                        </p:tav>
                                        <p:tav tm="100000">
                                          <p:val>
                                            <p:strVal val="#ppt_y"/>
                                          </p:val>
                                        </p:tav>
                                      </p:tavLst>
                                    </p:anim>
                                  </p:childTnLst>
                                </p:cTn>
                              </p:par>
                              <p:par>
                                <p:cTn id="17" presetID="2" presetClass="entr" presetSubtype="4" accel="50000" decel="50000" fill="hold" grpId="0" nodeType="with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500" fill="hold"/>
                                        <p:tgtEl>
                                          <p:spTgt spid="50"/>
                                        </p:tgtEl>
                                        <p:attrNameLst>
                                          <p:attrName>ppt_x</p:attrName>
                                        </p:attrNameLst>
                                      </p:cBhvr>
                                      <p:tavLst>
                                        <p:tav tm="0">
                                          <p:val>
                                            <p:strVal val="#ppt_x"/>
                                          </p:val>
                                        </p:tav>
                                        <p:tav tm="100000">
                                          <p:val>
                                            <p:strVal val="#ppt_x"/>
                                          </p:val>
                                        </p:tav>
                                      </p:tavLst>
                                    </p:anim>
                                    <p:anim calcmode="lin" valueType="num">
                                      <p:cBhvr additive="base">
                                        <p:cTn id="20" dur="500" fill="hold"/>
                                        <p:tgtEl>
                                          <p:spTgt spid="50"/>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 presetClass="entr" presetSubtype="1" accel="50000" decel="500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500" fill="hold"/>
                                        <p:tgtEl>
                                          <p:spTgt spid="52"/>
                                        </p:tgtEl>
                                        <p:attrNameLst>
                                          <p:attrName>ppt_x</p:attrName>
                                        </p:attrNameLst>
                                      </p:cBhvr>
                                      <p:tavLst>
                                        <p:tav tm="0">
                                          <p:val>
                                            <p:strVal val="#ppt_x"/>
                                          </p:val>
                                        </p:tav>
                                        <p:tav tm="100000">
                                          <p:val>
                                            <p:strVal val="#ppt_x"/>
                                          </p:val>
                                        </p:tav>
                                      </p:tavLst>
                                    </p:anim>
                                    <p:anim calcmode="lin" valueType="num">
                                      <p:cBhvr additive="base">
                                        <p:cTn id="25" dur="500" fill="hold"/>
                                        <p:tgtEl>
                                          <p:spTgt spid="52"/>
                                        </p:tgtEl>
                                        <p:attrNameLst>
                                          <p:attrName>ppt_y</p:attrName>
                                        </p:attrNameLst>
                                      </p:cBhvr>
                                      <p:tavLst>
                                        <p:tav tm="0">
                                          <p:val>
                                            <p:strVal val="0-#ppt_h/2"/>
                                          </p:val>
                                        </p:tav>
                                        <p:tav tm="100000">
                                          <p:val>
                                            <p:strVal val="#ppt_y"/>
                                          </p:val>
                                        </p:tav>
                                      </p:tavLst>
                                    </p:anim>
                                  </p:childTnLst>
                                </p:cTn>
                              </p:par>
                              <p:par>
                                <p:cTn id="26" presetID="2" presetClass="entr" presetSubtype="4" accel="50000" decel="50000" fill="hold" grpId="0" nodeType="withEffect">
                                  <p:stCondLst>
                                    <p:cond delay="0"/>
                                  </p:stCondLst>
                                  <p:childTnLst>
                                    <p:set>
                                      <p:cBhvr>
                                        <p:cTn id="27" dur="1" fill="hold">
                                          <p:stCondLst>
                                            <p:cond delay="0"/>
                                          </p:stCondLst>
                                        </p:cTn>
                                        <p:tgtEl>
                                          <p:spTgt spid="36"/>
                                        </p:tgtEl>
                                        <p:attrNameLst>
                                          <p:attrName>style.visibility</p:attrName>
                                        </p:attrNameLst>
                                      </p:cBhvr>
                                      <p:to>
                                        <p:strVal val="visible"/>
                                      </p:to>
                                    </p:set>
                                    <p:anim calcmode="lin" valueType="num">
                                      <p:cBhvr additive="base">
                                        <p:cTn id="28" dur="500" fill="hold"/>
                                        <p:tgtEl>
                                          <p:spTgt spid="36"/>
                                        </p:tgtEl>
                                        <p:attrNameLst>
                                          <p:attrName>ppt_x</p:attrName>
                                        </p:attrNameLst>
                                      </p:cBhvr>
                                      <p:tavLst>
                                        <p:tav tm="0">
                                          <p:val>
                                            <p:strVal val="#ppt_x"/>
                                          </p:val>
                                        </p:tav>
                                        <p:tav tm="100000">
                                          <p:val>
                                            <p:strVal val="#ppt_x"/>
                                          </p:val>
                                        </p:tav>
                                      </p:tavLst>
                                    </p:anim>
                                    <p:anim calcmode="lin" valueType="num">
                                      <p:cBhvr additive="base">
                                        <p:cTn id="29" dur="500" fill="hold"/>
                                        <p:tgtEl>
                                          <p:spTgt spid="36"/>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1" accel="50000" decel="50000" fill="hold" grpId="0" nodeType="after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additive="base">
                                        <p:cTn id="33" dur="500" fill="hold"/>
                                        <p:tgtEl>
                                          <p:spTgt spid="39"/>
                                        </p:tgtEl>
                                        <p:attrNameLst>
                                          <p:attrName>ppt_x</p:attrName>
                                        </p:attrNameLst>
                                      </p:cBhvr>
                                      <p:tavLst>
                                        <p:tav tm="0">
                                          <p:val>
                                            <p:strVal val="#ppt_x"/>
                                          </p:val>
                                        </p:tav>
                                        <p:tav tm="100000">
                                          <p:val>
                                            <p:strVal val="#ppt_x"/>
                                          </p:val>
                                        </p:tav>
                                      </p:tavLst>
                                    </p:anim>
                                    <p:anim calcmode="lin" valueType="num">
                                      <p:cBhvr additive="base">
                                        <p:cTn id="34" dur="500" fill="hold"/>
                                        <p:tgtEl>
                                          <p:spTgt spid="39"/>
                                        </p:tgtEl>
                                        <p:attrNameLst>
                                          <p:attrName>ppt_y</p:attrName>
                                        </p:attrNameLst>
                                      </p:cBhvr>
                                      <p:tavLst>
                                        <p:tav tm="0">
                                          <p:val>
                                            <p:strVal val="0-#ppt_h/2"/>
                                          </p:val>
                                        </p:tav>
                                        <p:tav tm="100000">
                                          <p:val>
                                            <p:strVal val="#ppt_y"/>
                                          </p:val>
                                        </p:tav>
                                      </p:tavLst>
                                    </p:anim>
                                  </p:childTnLst>
                                </p:cTn>
                              </p:par>
                              <p:par>
                                <p:cTn id="35" presetID="2" presetClass="entr" presetSubtype="4" accel="50000" decel="50000" fill="hold" grpId="0" nodeType="withEffect">
                                  <p:stCondLst>
                                    <p:cond delay="0"/>
                                  </p:stCondLst>
                                  <p:childTnLst>
                                    <p:set>
                                      <p:cBhvr>
                                        <p:cTn id="36" dur="1" fill="hold">
                                          <p:stCondLst>
                                            <p:cond delay="0"/>
                                          </p:stCondLst>
                                        </p:cTn>
                                        <p:tgtEl>
                                          <p:spTgt spid="51"/>
                                        </p:tgtEl>
                                        <p:attrNameLst>
                                          <p:attrName>style.visibility</p:attrName>
                                        </p:attrNameLst>
                                      </p:cBhvr>
                                      <p:to>
                                        <p:strVal val="visible"/>
                                      </p:to>
                                    </p:set>
                                    <p:anim calcmode="lin" valueType="num">
                                      <p:cBhvr additive="base">
                                        <p:cTn id="37" dur="500" fill="hold"/>
                                        <p:tgtEl>
                                          <p:spTgt spid="51"/>
                                        </p:tgtEl>
                                        <p:attrNameLst>
                                          <p:attrName>ppt_x</p:attrName>
                                        </p:attrNameLst>
                                      </p:cBhvr>
                                      <p:tavLst>
                                        <p:tav tm="0">
                                          <p:val>
                                            <p:strVal val="#ppt_x"/>
                                          </p:val>
                                        </p:tav>
                                        <p:tav tm="100000">
                                          <p:val>
                                            <p:strVal val="#ppt_x"/>
                                          </p:val>
                                        </p:tav>
                                      </p:tavLst>
                                    </p:anim>
                                    <p:anim calcmode="lin" valueType="num">
                                      <p:cBhvr additive="base">
                                        <p:cTn id="38" dur="500" fill="hold"/>
                                        <p:tgtEl>
                                          <p:spTgt spid="51"/>
                                        </p:tgtEl>
                                        <p:attrNameLst>
                                          <p:attrName>ppt_y</p:attrName>
                                        </p:attrNameLst>
                                      </p:cBhvr>
                                      <p:tavLst>
                                        <p:tav tm="0">
                                          <p:val>
                                            <p:strVal val="1+#ppt_h/2"/>
                                          </p:val>
                                        </p:tav>
                                        <p:tav tm="100000">
                                          <p:val>
                                            <p:strVal val="#ppt_y"/>
                                          </p:val>
                                        </p:tav>
                                      </p:tavLst>
                                    </p:anim>
                                  </p:childTnLst>
                                </p:cTn>
                              </p:par>
                            </p:childTnLst>
                          </p:cTn>
                        </p:par>
                        <p:par>
                          <p:cTn id="39" fill="hold">
                            <p:stCondLst>
                              <p:cond delay="2500"/>
                            </p:stCondLst>
                            <p:childTnLst>
                              <p:par>
                                <p:cTn id="40" presetID="2" presetClass="entr" presetSubtype="1" accel="50000" decel="50000" fill="hold" grpId="0" nodeType="afterEffect">
                                  <p:stCondLst>
                                    <p:cond delay="0"/>
                                  </p:stCondLst>
                                  <p:childTnLst>
                                    <p:set>
                                      <p:cBhvr>
                                        <p:cTn id="41" dur="1" fill="hold">
                                          <p:stCondLst>
                                            <p:cond delay="0"/>
                                          </p:stCondLst>
                                        </p:cTn>
                                        <p:tgtEl>
                                          <p:spTgt spid="53"/>
                                        </p:tgtEl>
                                        <p:attrNameLst>
                                          <p:attrName>style.visibility</p:attrName>
                                        </p:attrNameLst>
                                      </p:cBhvr>
                                      <p:to>
                                        <p:strVal val="visible"/>
                                      </p:to>
                                    </p:set>
                                    <p:anim calcmode="lin" valueType="num">
                                      <p:cBhvr additive="base">
                                        <p:cTn id="42" dur="500" fill="hold"/>
                                        <p:tgtEl>
                                          <p:spTgt spid="53"/>
                                        </p:tgtEl>
                                        <p:attrNameLst>
                                          <p:attrName>ppt_x</p:attrName>
                                        </p:attrNameLst>
                                      </p:cBhvr>
                                      <p:tavLst>
                                        <p:tav tm="0">
                                          <p:val>
                                            <p:strVal val="#ppt_x"/>
                                          </p:val>
                                        </p:tav>
                                        <p:tav tm="100000">
                                          <p:val>
                                            <p:strVal val="#ppt_x"/>
                                          </p:val>
                                        </p:tav>
                                      </p:tavLst>
                                    </p:anim>
                                    <p:anim calcmode="lin" valueType="num">
                                      <p:cBhvr additive="base">
                                        <p:cTn id="43" dur="500" fill="hold"/>
                                        <p:tgtEl>
                                          <p:spTgt spid="53"/>
                                        </p:tgtEl>
                                        <p:attrNameLst>
                                          <p:attrName>ppt_y</p:attrName>
                                        </p:attrNameLst>
                                      </p:cBhvr>
                                      <p:tavLst>
                                        <p:tav tm="0">
                                          <p:val>
                                            <p:strVal val="0-#ppt_h/2"/>
                                          </p:val>
                                        </p:tav>
                                        <p:tav tm="100000">
                                          <p:val>
                                            <p:strVal val="#ppt_y"/>
                                          </p:val>
                                        </p:tav>
                                      </p:tavLst>
                                    </p:anim>
                                  </p:childTnLst>
                                </p:cTn>
                              </p:par>
                              <p:par>
                                <p:cTn id="44" presetID="2" presetClass="entr" presetSubtype="4" accel="50000" decel="50000" fill="hold" grpId="0" nodeType="withEffect">
                                  <p:stCondLst>
                                    <p:cond delay="0"/>
                                  </p:stCondLst>
                                  <p:childTnLst>
                                    <p:set>
                                      <p:cBhvr>
                                        <p:cTn id="45" dur="1" fill="hold">
                                          <p:stCondLst>
                                            <p:cond delay="0"/>
                                          </p:stCondLst>
                                        </p:cTn>
                                        <p:tgtEl>
                                          <p:spTgt spid="44"/>
                                        </p:tgtEl>
                                        <p:attrNameLst>
                                          <p:attrName>style.visibility</p:attrName>
                                        </p:attrNameLst>
                                      </p:cBhvr>
                                      <p:to>
                                        <p:strVal val="visible"/>
                                      </p:to>
                                    </p:set>
                                    <p:anim calcmode="lin" valueType="num">
                                      <p:cBhvr additive="base">
                                        <p:cTn id="46" dur="500" fill="hold"/>
                                        <p:tgtEl>
                                          <p:spTgt spid="44"/>
                                        </p:tgtEl>
                                        <p:attrNameLst>
                                          <p:attrName>ppt_x</p:attrName>
                                        </p:attrNameLst>
                                      </p:cBhvr>
                                      <p:tavLst>
                                        <p:tav tm="0">
                                          <p:val>
                                            <p:strVal val="#ppt_x"/>
                                          </p:val>
                                        </p:tav>
                                        <p:tav tm="100000">
                                          <p:val>
                                            <p:strVal val="#ppt_x"/>
                                          </p:val>
                                        </p:tav>
                                      </p:tavLst>
                                    </p:anim>
                                    <p:anim calcmode="lin" valueType="num">
                                      <p:cBhvr additive="base">
                                        <p:cTn id="47"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51" grpId="0"/>
      <p:bldP spid="52" grpId="0"/>
      <p:bldP spid="53" grpId="0"/>
      <p:bldP spid="36" grpId="0" animBg="1"/>
      <p:bldP spid="35" grpId="0" animBg="1"/>
      <p:bldP spid="39" grpId="0" animBg="1"/>
      <p:bldP spid="44" grpId="0" animBg="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2-Pics">
    <p:spTree>
      <p:nvGrpSpPr>
        <p:cNvPr id="1" name=""/>
        <p:cNvGrpSpPr/>
        <p:nvPr/>
      </p:nvGrpSpPr>
      <p:grpSpPr>
        <a:xfrm>
          <a:off x="0" y="0"/>
          <a:ext cx="0" cy="0"/>
          <a:chOff x="0" y="0"/>
          <a:chExt cx="0" cy="0"/>
        </a:xfrm>
      </p:grpSpPr>
      <p:sp>
        <p:nvSpPr>
          <p:cNvPr id="58" name="Picture Placeholder 7"/>
          <p:cNvSpPr>
            <a:spLocks noGrp="1"/>
          </p:cNvSpPr>
          <p:nvPr>
            <p:ph type="pic" sz="quarter" idx="22" hasCustomPrompt="1"/>
          </p:nvPr>
        </p:nvSpPr>
        <p:spPr>
          <a:xfrm>
            <a:off x="4714725" y="1646263"/>
            <a:ext cx="3773217" cy="2023461"/>
          </a:xfrm>
          <a:prstGeom prst="downArrowCallout">
            <a:avLst>
              <a:gd name="adj1" fmla="val 50000"/>
              <a:gd name="adj2" fmla="val 11967"/>
              <a:gd name="adj3" fmla="val 7487"/>
              <a:gd name="adj4" fmla="val 92647"/>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38" name="Picture Placeholder 7"/>
          <p:cNvSpPr>
            <a:spLocks noGrp="1"/>
          </p:cNvSpPr>
          <p:nvPr>
            <p:ph type="pic" sz="quarter" idx="10" hasCustomPrompt="1"/>
          </p:nvPr>
        </p:nvSpPr>
        <p:spPr>
          <a:xfrm>
            <a:off x="643682" y="1636638"/>
            <a:ext cx="3773217" cy="2033086"/>
          </a:xfrm>
          <a:prstGeom prst="downArrowCallout">
            <a:avLst>
              <a:gd name="adj1" fmla="val 50000"/>
              <a:gd name="adj2" fmla="val 11967"/>
              <a:gd name="adj3" fmla="val 7487"/>
              <a:gd name="adj4" fmla="val 92647"/>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40" name="Text Placeholder 3"/>
          <p:cNvSpPr>
            <a:spLocks noGrp="1"/>
          </p:cNvSpPr>
          <p:nvPr>
            <p:ph type="body" sz="half" idx="15"/>
          </p:nvPr>
        </p:nvSpPr>
        <p:spPr>
          <a:xfrm>
            <a:off x="648949" y="3894926"/>
            <a:ext cx="3762683" cy="635096"/>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2" name="Text Placeholder 3"/>
          <p:cNvSpPr>
            <a:spLocks noGrp="1"/>
          </p:cNvSpPr>
          <p:nvPr>
            <p:ph type="body" sz="half" idx="17"/>
          </p:nvPr>
        </p:nvSpPr>
        <p:spPr>
          <a:xfrm>
            <a:off x="643681" y="3688974"/>
            <a:ext cx="3773218" cy="192780"/>
          </a:xfrm>
          <a:prstGeom prst="rect">
            <a:avLst/>
          </a:prstGeom>
        </p:spPr>
        <p:txBody>
          <a:bodyPr wrap="none" lIns="0" tIns="0" rIns="0" bIns="0" anchor="ctr">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59" name="Text Placeholder 3"/>
          <p:cNvSpPr>
            <a:spLocks noGrp="1"/>
          </p:cNvSpPr>
          <p:nvPr>
            <p:ph type="body" sz="half" idx="23"/>
          </p:nvPr>
        </p:nvSpPr>
        <p:spPr>
          <a:xfrm>
            <a:off x="4719992" y="3894926"/>
            <a:ext cx="3762683" cy="635096"/>
          </a:xfrm>
          <a:prstGeom prst="rect">
            <a:avLst/>
          </a:prstGeom>
        </p:spPr>
        <p:txBody>
          <a:bodyPr wrap="squar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62" name="Text Placeholder 3"/>
          <p:cNvSpPr>
            <a:spLocks noGrp="1"/>
          </p:cNvSpPr>
          <p:nvPr>
            <p:ph type="body" sz="half" idx="25"/>
          </p:nvPr>
        </p:nvSpPr>
        <p:spPr>
          <a:xfrm>
            <a:off x="4714724" y="3688974"/>
            <a:ext cx="3773218" cy="192780"/>
          </a:xfrm>
          <a:prstGeom prst="rect">
            <a:avLst/>
          </a:prstGeom>
        </p:spPr>
        <p:txBody>
          <a:bodyPr wrap="none" lIns="0" tIns="0" rIns="0" bIns="0" anchor="ctr">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32" name="Rectangle 31"/>
          <p:cNvSpPr/>
          <p:nvPr userDrawn="1"/>
        </p:nvSpPr>
        <p:spPr>
          <a:xfrm>
            <a:off x="648948" y="1254235"/>
            <a:ext cx="3762684"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1" name="Text Placeholder 3"/>
          <p:cNvSpPr>
            <a:spLocks noGrp="1"/>
          </p:cNvSpPr>
          <p:nvPr>
            <p:ph type="body" sz="half" idx="16"/>
          </p:nvPr>
        </p:nvSpPr>
        <p:spPr>
          <a:xfrm>
            <a:off x="672532" y="1330017"/>
            <a:ext cx="3715517"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60" name="Rectangle 59"/>
          <p:cNvSpPr/>
          <p:nvPr userDrawn="1"/>
        </p:nvSpPr>
        <p:spPr>
          <a:xfrm>
            <a:off x="4719991" y="1254235"/>
            <a:ext cx="3762684" cy="381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1" name="Text Placeholder 3"/>
          <p:cNvSpPr>
            <a:spLocks noGrp="1"/>
          </p:cNvSpPr>
          <p:nvPr>
            <p:ph type="body" sz="half" idx="24"/>
          </p:nvPr>
        </p:nvSpPr>
        <p:spPr>
          <a:xfrm>
            <a:off x="4743575" y="1330017"/>
            <a:ext cx="3715517"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ppt_x"/>
                                          </p:val>
                                        </p:tav>
                                        <p:tav tm="100000">
                                          <p:val>
                                            <p:strVal val="#ppt_x"/>
                                          </p:val>
                                        </p:tav>
                                      </p:tavLst>
                                    </p:anim>
                                    <p:anim calcmode="lin" valueType="num">
                                      <p:cBhvr additive="base">
                                        <p:cTn id="16" dur="500" fill="hold"/>
                                        <p:tgtEl>
                                          <p:spTgt spid="32"/>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nodePh="1">
                                  <p:stCondLst>
                                    <p:cond delay="0"/>
                                  </p:stCondLst>
                                  <p:endCondLst>
                                    <p:cond evt="begin" delay="0">
                                      <p:tn val="18"/>
                                    </p:cond>
                                  </p:endCondLst>
                                  <p:childTnLst>
                                    <p:set>
                                      <p:cBhvr>
                                        <p:cTn id="19" dur="1" fill="hold">
                                          <p:stCondLst>
                                            <p:cond delay="0"/>
                                          </p:stCondLst>
                                        </p:cTn>
                                        <p:tgtEl>
                                          <p:spTgt spid="41">
                                            <p:txEl>
                                              <p:pRg st="0" end="0"/>
                                            </p:txEl>
                                          </p:spTgt>
                                        </p:tgtEl>
                                        <p:attrNameLst>
                                          <p:attrName>style.visibility</p:attrName>
                                        </p:attrNameLst>
                                      </p:cBhvr>
                                      <p:to>
                                        <p:strVal val="visible"/>
                                      </p:to>
                                    </p:set>
                                    <p:animEffect transition="in" filter="wipe(down)">
                                      <p:cBhvr>
                                        <p:cTn id="20" dur="500"/>
                                        <p:tgtEl>
                                          <p:spTgt spid="41">
                                            <p:txEl>
                                              <p:pRg st="0" end="0"/>
                                            </p:txEl>
                                          </p:spTgt>
                                        </p:tgtEl>
                                      </p:cBhvr>
                                    </p:animEffect>
                                  </p:childTnLst>
                                </p:cTn>
                              </p:par>
                              <p:par>
                                <p:cTn id="21" presetID="2" presetClass="entr" presetSubtype="4" accel="50000" decel="5000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anim calcmode="lin" valueType="num">
                                      <p:cBhvr additive="base">
                                        <p:cTn id="23" dur="500" fill="hold"/>
                                        <p:tgtEl>
                                          <p:spTgt spid="38"/>
                                        </p:tgtEl>
                                        <p:attrNameLst>
                                          <p:attrName>ppt_x</p:attrName>
                                        </p:attrNameLst>
                                      </p:cBhvr>
                                      <p:tavLst>
                                        <p:tav tm="0">
                                          <p:val>
                                            <p:strVal val="#ppt_x"/>
                                          </p:val>
                                        </p:tav>
                                        <p:tav tm="100000">
                                          <p:val>
                                            <p:strVal val="#ppt_x"/>
                                          </p:val>
                                        </p:tav>
                                      </p:tavLst>
                                    </p:anim>
                                    <p:anim calcmode="lin" valueType="num">
                                      <p:cBhvr additive="base">
                                        <p:cTn id="24" dur="500" fill="hold"/>
                                        <p:tgtEl>
                                          <p:spTgt spid="38"/>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accel="50000" decel="50000" fill="hold" grpId="0" nodeType="afterEffect" nodePh="1">
                                  <p:stCondLst>
                                    <p:cond delay="0"/>
                                  </p:stCondLst>
                                  <p:endCondLst>
                                    <p:cond evt="begin" delay="0">
                                      <p:tn val="26"/>
                                    </p:cond>
                                  </p:endCondLst>
                                  <p:childTnLst>
                                    <p:set>
                                      <p:cBhvr>
                                        <p:cTn id="27" dur="1" fill="hold">
                                          <p:stCondLst>
                                            <p:cond delay="0"/>
                                          </p:stCondLst>
                                        </p:cTn>
                                        <p:tgtEl>
                                          <p:spTgt spid="42">
                                            <p:txEl>
                                              <p:pRg st="0" end="0"/>
                                            </p:txEl>
                                          </p:spTgt>
                                        </p:tgtEl>
                                        <p:attrNameLst>
                                          <p:attrName>style.visibility</p:attrName>
                                        </p:attrNameLst>
                                      </p:cBhvr>
                                      <p:to>
                                        <p:strVal val="visible"/>
                                      </p:to>
                                    </p:set>
                                    <p:anim calcmode="lin" valueType="num">
                                      <p:cBhvr additive="base">
                                        <p:cTn id="28"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42">
                                            <p:txEl>
                                              <p:pRg st="0" end="0"/>
                                            </p:txEl>
                                          </p:spTgt>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accel="50000" decel="50000" fill="hold" grpId="0" nodeType="afterEffect" nodePh="1">
                                  <p:stCondLst>
                                    <p:cond delay="0"/>
                                  </p:stCondLst>
                                  <p:endCondLst>
                                    <p:cond evt="begin" delay="0">
                                      <p:tn val="31"/>
                                    </p:cond>
                                  </p:endCondLst>
                                  <p:childTnLst>
                                    <p:set>
                                      <p:cBhvr>
                                        <p:cTn id="32" dur="1" fill="hold">
                                          <p:stCondLst>
                                            <p:cond delay="0"/>
                                          </p:stCondLst>
                                        </p:cTn>
                                        <p:tgtEl>
                                          <p:spTgt spid="40">
                                            <p:txEl>
                                              <p:pRg st="0" end="0"/>
                                            </p:txEl>
                                          </p:spTgt>
                                        </p:tgtEl>
                                        <p:attrNameLst>
                                          <p:attrName>style.visibility</p:attrName>
                                        </p:attrNameLst>
                                      </p:cBhvr>
                                      <p:to>
                                        <p:strVal val="visible"/>
                                      </p:to>
                                    </p:set>
                                    <p:anim calcmode="lin" valueType="num">
                                      <p:cBhvr additive="base">
                                        <p:cTn id="33" dur="500" fill="hold"/>
                                        <p:tgtEl>
                                          <p:spTgt spid="40">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40">
                                            <p:txEl>
                                              <p:pRg st="0" end="0"/>
                                            </p:txEl>
                                          </p:spTgt>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2" presetClass="entr" presetSubtype="1" accel="50000" decel="50000" fill="hold" grpId="0" nodeType="afterEffect">
                                  <p:stCondLst>
                                    <p:cond delay="0"/>
                                  </p:stCondLst>
                                  <p:childTnLst>
                                    <p:set>
                                      <p:cBhvr>
                                        <p:cTn id="37" dur="1" fill="hold">
                                          <p:stCondLst>
                                            <p:cond delay="0"/>
                                          </p:stCondLst>
                                        </p:cTn>
                                        <p:tgtEl>
                                          <p:spTgt spid="60"/>
                                        </p:tgtEl>
                                        <p:attrNameLst>
                                          <p:attrName>style.visibility</p:attrName>
                                        </p:attrNameLst>
                                      </p:cBhvr>
                                      <p:to>
                                        <p:strVal val="visible"/>
                                      </p:to>
                                    </p:set>
                                    <p:anim calcmode="lin" valueType="num">
                                      <p:cBhvr additive="base">
                                        <p:cTn id="38" dur="500" fill="hold"/>
                                        <p:tgtEl>
                                          <p:spTgt spid="60"/>
                                        </p:tgtEl>
                                        <p:attrNameLst>
                                          <p:attrName>ppt_x</p:attrName>
                                        </p:attrNameLst>
                                      </p:cBhvr>
                                      <p:tavLst>
                                        <p:tav tm="0">
                                          <p:val>
                                            <p:strVal val="#ppt_x"/>
                                          </p:val>
                                        </p:tav>
                                        <p:tav tm="100000">
                                          <p:val>
                                            <p:strVal val="#ppt_x"/>
                                          </p:val>
                                        </p:tav>
                                      </p:tavLst>
                                    </p:anim>
                                    <p:anim calcmode="lin" valueType="num">
                                      <p:cBhvr additive="base">
                                        <p:cTn id="39" dur="500" fill="hold"/>
                                        <p:tgtEl>
                                          <p:spTgt spid="60"/>
                                        </p:tgtEl>
                                        <p:attrNameLst>
                                          <p:attrName>ppt_y</p:attrName>
                                        </p:attrNameLst>
                                      </p:cBhvr>
                                      <p:tavLst>
                                        <p:tav tm="0">
                                          <p:val>
                                            <p:strVal val="0-#ppt_h/2"/>
                                          </p:val>
                                        </p:tav>
                                        <p:tav tm="100000">
                                          <p:val>
                                            <p:strVal val="#ppt_y"/>
                                          </p:val>
                                        </p:tav>
                                      </p:tavLst>
                                    </p:anim>
                                  </p:childTnLst>
                                </p:cTn>
                              </p:par>
                            </p:childTnLst>
                          </p:cTn>
                        </p:par>
                        <p:par>
                          <p:cTn id="40" fill="hold">
                            <p:stCondLst>
                              <p:cond delay="3500"/>
                            </p:stCondLst>
                            <p:childTnLst>
                              <p:par>
                                <p:cTn id="41" presetID="22" presetClass="entr" presetSubtype="4" fill="hold" grpId="0" nodeType="afterEffect" nodePh="1">
                                  <p:stCondLst>
                                    <p:cond delay="0"/>
                                  </p:stCondLst>
                                  <p:endCondLst>
                                    <p:cond evt="begin" delay="0">
                                      <p:tn val="41"/>
                                    </p:cond>
                                  </p:endCondLst>
                                  <p:childTnLst>
                                    <p:set>
                                      <p:cBhvr>
                                        <p:cTn id="42" dur="1" fill="hold">
                                          <p:stCondLst>
                                            <p:cond delay="0"/>
                                          </p:stCondLst>
                                        </p:cTn>
                                        <p:tgtEl>
                                          <p:spTgt spid="61">
                                            <p:txEl>
                                              <p:pRg st="0" end="0"/>
                                            </p:txEl>
                                          </p:spTgt>
                                        </p:tgtEl>
                                        <p:attrNameLst>
                                          <p:attrName>style.visibility</p:attrName>
                                        </p:attrNameLst>
                                      </p:cBhvr>
                                      <p:to>
                                        <p:strVal val="visible"/>
                                      </p:to>
                                    </p:set>
                                    <p:animEffect transition="in" filter="wipe(down)">
                                      <p:cBhvr>
                                        <p:cTn id="43" dur="500"/>
                                        <p:tgtEl>
                                          <p:spTgt spid="61">
                                            <p:txEl>
                                              <p:pRg st="0" end="0"/>
                                            </p:txEl>
                                          </p:spTgt>
                                        </p:tgtEl>
                                      </p:cBhvr>
                                    </p:animEffect>
                                  </p:childTnLst>
                                </p:cTn>
                              </p:par>
                              <p:par>
                                <p:cTn id="44" presetID="2" presetClass="entr" presetSubtype="4" accel="50000" decel="50000" fill="hold" grpId="0" nodeType="withEffect">
                                  <p:stCondLst>
                                    <p:cond delay="0"/>
                                  </p:stCondLst>
                                  <p:childTnLst>
                                    <p:set>
                                      <p:cBhvr>
                                        <p:cTn id="45" dur="1" fill="hold">
                                          <p:stCondLst>
                                            <p:cond delay="0"/>
                                          </p:stCondLst>
                                        </p:cTn>
                                        <p:tgtEl>
                                          <p:spTgt spid="58"/>
                                        </p:tgtEl>
                                        <p:attrNameLst>
                                          <p:attrName>style.visibility</p:attrName>
                                        </p:attrNameLst>
                                      </p:cBhvr>
                                      <p:to>
                                        <p:strVal val="visible"/>
                                      </p:to>
                                    </p:set>
                                    <p:anim calcmode="lin" valueType="num">
                                      <p:cBhvr additive="base">
                                        <p:cTn id="46" dur="500" fill="hold"/>
                                        <p:tgtEl>
                                          <p:spTgt spid="58"/>
                                        </p:tgtEl>
                                        <p:attrNameLst>
                                          <p:attrName>ppt_x</p:attrName>
                                        </p:attrNameLst>
                                      </p:cBhvr>
                                      <p:tavLst>
                                        <p:tav tm="0">
                                          <p:val>
                                            <p:strVal val="#ppt_x"/>
                                          </p:val>
                                        </p:tav>
                                        <p:tav tm="100000">
                                          <p:val>
                                            <p:strVal val="#ppt_x"/>
                                          </p:val>
                                        </p:tav>
                                      </p:tavLst>
                                    </p:anim>
                                    <p:anim calcmode="lin" valueType="num">
                                      <p:cBhvr additive="base">
                                        <p:cTn id="47" dur="500" fill="hold"/>
                                        <p:tgtEl>
                                          <p:spTgt spid="58"/>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accel="50000" decel="50000" fill="hold" grpId="0" nodeType="afterEffect" nodePh="1">
                                  <p:stCondLst>
                                    <p:cond delay="0"/>
                                  </p:stCondLst>
                                  <p:endCondLst>
                                    <p:cond evt="begin" delay="0">
                                      <p:tn val="49"/>
                                    </p:cond>
                                  </p:endCondLst>
                                  <p:childTnLst>
                                    <p:set>
                                      <p:cBhvr>
                                        <p:cTn id="50" dur="1" fill="hold">
                                          <p:stCondLst>
                                            <p:cond delay="0"/>
                                          </p:stCondLst>
                                        </p:cTn>
                                        <p:tgtEl>
                                          <p:spTgt spid="62">
                                            <p:txEl>
                                              <p:pRg st="0" end="0"/>
                                            </p:txEl>
                                          </p:spTgt>
                                        </p:tgtEl>
                                        <p:attrNameLst>
                                          <p:attrName>style.visibility</p:attrName>
                                        </p:attrNameLst>
                                      </p:cBhvr>
                                      <p:to>
                                        <p:strVal val="visible"/>
                                      </p:to>
                                    </p:set>
                                    <p:anim calcmode="lin" valueType="num">
                                      <p:cBhvr additive="base">
                                        <p:cTn id="51" dur="500" fill="hold"/>
                                        <p:tgtEl>
                                          <p:spTgt spid="62">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62">
                                            <p:txEl>
                                              <p:pRg st="0" end="0"/>
                                            </p:txEl>
                                          </p:spTgt>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accel="50000" decel="50000" fill="hold" grpId="0" nodeType="afterEffect" nodePh="1">
                                  <p:stCondLst>
                                    <p:cond delay="0"/>
                                  </p:stCondLst>
                                  <p:endCondLst>
                                    <p:cond evt="begin" delay="0">
                                      <p:tn val="54"/>
                                    </p:cond>
                                  </p:endCondLst>
                                  <p:childTnLst>
                                    <p:set>
                                      <p:cBhvr>
                                        <p:cTn id="55" dur="1" fill="hold">
                                          <p:stCondLst>
                                            <p:cond delay="0"/>
                                          </p:stCondLst>
                                        </p:cTn>
                                        <p:tgtEl>
                                          <p:spTgt spid="59">
                                            <p:txEl>
                                              <p:pRg st="0" end="0"/>
                                            </p:txEl>
                                          </p:spTgt>
                                        </p:tgtEl>
                                        <p:attrNameLst>
                                          <p:attrName>style.visibility</p:attrName>
                                        </p:attrNameLst>
                                      </p:cBhvr>
                                      <p:to>
                                        <p:strVal val="visible"/>
                                      </p:to>
                                    </p:set>
                                    <p:anim calcmode="lin" valueType="num">
                                      <p:cBhvr additive="base">
                                        <p:cTn id="56" dur="500" fill="hold"/>
                                        <p:tgtEl>
                                          <p:spTgt spid="59">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59">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38" grpId="0"/>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40"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0"/>
                        </p:tgtEl>
                        <p:attrNameLst>
                          <p:attrName>style.visibility</p:attrName>
                        </p:attrNameLst>
                      </p:cBhvr>
                      <p:to>
                        <p:strVal val="visible"/>
                      </p:to>
                    </p:set>
                    <p:anim calcmode="lin" valueType="num">
                      <p:cBhvr additive="base">
                        <p:cTn dur="500" fill="hold"/>
                        <p:tgtEl>
                          <p:spTgt spid="40"/>
                        </p:tgtEl>
                        <p:attrNameLst>
                          <p:attrName>ppt_x</p:attrName>
                        </p:attrNameLst>
                      </p:cBhvr>
                      <p:tavLst>
                        <p:tav tm="0">
                          <p:val>
                            <p:strVal val="#ppt_x"/>
                          </p:val>
                        </p:tav>
                        <p:tav tm="100000">
                          <p:val>
                            <p:strVal val="#ppt_x"/>
                          </p:val>
                        </p:tav>
                      </p:tavLst>
                    </p:anim>
                    <p:anim calcmode="lin" valueType="num">
                      <p:cBhvr additive="base">
                        <p:cTn dur="500" fill="hold"/>
                        <p:tgtEl>
                          <p:spTgt spid="40"/>
                        </p:tgtEl>
                        <p:attrNameLst>
                          <p:attrName>ppt_y</p:attrName>
                        </p:attrNameLst>
                      </p:cBhvr>
                      <p:tavLst>
                        <p:tav tm="0">
                          <p:val>
                            <p:strVal val="1+#ppt_h/2"/>
                          </p:val>
                        </p:tav>
                        <p:tav tm="100000">
                          <p:val>
                            <p:strVal val="#ppt_y"/>
                          </p:val>
                        </p:tav>
                      </p:tavLst>
                    </p:anim>
                  </p:childTnLst>
                </p:cTn>
              </p:par>
            </p:tnLst>
          </p:tmpl>
        </p:tmplLst>
      </p:bldP>
      <p:bldP spid="4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ppt_x"/>
                          </p:val>
                        </p:tav>
                        <p:tav tm="100000">
                          <p:val>
                            <p:strVal val="#ppt_x"/>
                          </p:val>
                        </p:tav>
                      </p:tavLst>
                    </p:anim>
                    <p:anim calcmode="lin" valueType="num">
                      <p:cBhvr additive="base">
                        <p:cTn dur="500" fill="hold"/>
                        <p:tgtEl>
                          <p:spTgt spid="42"/>
                        </p:tgtEl>
                        <p:attrNameLst>
                          <p:attrName>ppt_y</p:attrName>
                        </p:attrNameLst>
                      </p:cBhvr>
                      <p:tavLst>
                        <p:tav tm="0">
                          <p:val>
                            <p:strVal val="1+#ppt_h/2"/>
                          </p:val>
                        </p:tav>
                        <p:tav tm="100000">
                          <p:val>
                            <p:strVal val="#ppt_y"/>
                          </p:val>
                        </p:tav>
                      </p:tavLst>
                    </p:anim>
                  </p:childTnLst>
                </p:cTn>
              </p:par>
            </p:tnLst>
          </p:tmpl>
        </p:tmplLst>
      </p:bldP>
      <p:bldP spid="59"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59"/>
                        </p:tgtEl>
                        <p:attrNameLst>
                          <p:attrName>style.visibility</p:attrName>
                        </p:attrNameLst>
                      </p:cBhvr>
                      <p:to>
                        <p:strVal val="visible"/>
                      </p:to>
                    </p:set>
                    <p:anim calcmode="lin" valueType="num">
                      <p:cBhvr additive="base">
                        <p:cTn dur="500" fill="hold"/>
                        <p:tgtEl>
                          <p:spTgt spid="59"/>
                        </p:tgtEl>
                        <p:attrNameLst>
                          <p:attrName>ppt_x</p:attrName>
                        </p:attrNameLst>
                      </p:cBhvr>
                      <p:tavLst>
                        <p:tav tm="0">
                          <p:val>
                            <p:strVal val="#ppt_x"/>
                          </p:val>
                        </p:tav>
                        <p:tav tm="100000">
                          <p:val>
                            <p:strVal val="#ppt_x"/>
                          </p:val>
                        </p:tav>
                      </p:tavLst>
                    </p:anim>
                    <p:anim calcmode="lin" valueType="num">
                      <p:cBhvr additive="base">
                        <p:cTn dur="500" fill="hold"/>
                        <p:tgtEl>
                          <p:spTgt spid="59"/>
                        </p:tgtEl>
                        <p:attrNameLst>
                          <p:attrName>ppt_y</p:attrName>
                        </p:attrNameLst>
                      </p:cBhvr>
                      <p:tavLst>
                        <p:tav tm="0">
                          <p:val>
                            <p:strVal val="1+#ppt_h/2"/>
                          </p:val>
                        </p:tav>
                        <p:tav tm="100000">
                          <p:val>
                            <p:strVal val="#ppt_y"/>
                          </p:val>
                        </p:tav>
                      </p:tavLst>
                    </p:anim>
                  </p:childTnLst>
                </p:cTn>
              </p:par>
            </p:tnLst>
          </p:tmpl>
        </p:tmplLst>
      </p:bldP>
      <p:bldP spid="6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2"/>
                        </p:tgtEl>
                        <p:attrNameLst>
                          <p:attrName>style.visibility</p:attrName>
                        </p:attrNameLst>
                      </p:cBhvr>
                      <p:to>
                        <p:strVal val="visible"/>
                      </p:to>
                    </p:set>
                    <p:anim calcmode="lin" valueType="num">
                      <p:cBhvr additive="base">
                        <p:cTn dur="500" fill="hold"/>
                        <p:tgtEl>
                          <p:spTgt spid="62"/>
                        </p:tgtEl>
                        <p:attrNameLst>
                          <p:attrName>ppt_x</p:attrName>
                        </p:attrNameLst>
                      </p:cBhvr>
                      <p:tavLst>
                        <p:tav tm="0">
                          <p:val>
                            <p:strVal val="#ppt_x"/>
                          </p:val>
                        </p:tav>
                        <p:tav tm="100000">
                          <p:val>
                            <p:strVal val="#ppt_x"/>
                          </p:val>
                        </p:tav>
                      </p:tavLst>
                    </p:anim>
                    <p:anim calcmode="lin" valueType="num">
                      <p:cBhvr additive="base">
                        <p:cTn dur="500" fill="hold"/>
                        <p:tgtEl>
                          <p:spTgt spid="62"/>
                        </p:tgtEl>
                        <p:attrNameLst>
                          <p:attrName>ppt_y</p:attrName>
                        </p:attrNameLst>
                      </p:cBhvr>
                      <p:tavLst>
                        <p:tav tm="0">
                          <p:val>
                            <p:strVal val="1+#ppt_h/2"/>
                          </p:val>
                        </p:tav>
                        <p:tav tm="100000">
                          <p:val>
                            <p:strVal val="#ppt_y"/>
                          </p:val>
                        </p:tav>
                      </p:tavLst>
                    </p:anim>
                  </p:childTnLst>
                </p:cTn>
              </p:par>
            </p:tnLst>
          </p:tmpl>
        </p:tmplLst>
      </p:bldP>
      <p:bldP spid="32" grpId="0" animBg="1"/>
      <p:bldP spid="41"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41"/>
                        </p:tgtEl>
                        <p:attrNameLst>
                          <p:attrName>style.visibility</p:attrName>
                        </p:attrNameLst>
                      </p:cBhvr>
                      <p:to>
                        <p:strVal val="visible"/>
                      </p:to>
                    </p:set>
                    <p:animEffect transition="in" filter="wipe(down)">
                      <p:cBhvr>
                        <p:cTn dur="500"/>
                        <p:tgtEl>
                          <p:spTgt spid="41"/>
                        </p:tgtEl>
                      </p:cBhvr>
                    </p:animEffect>
                  </p:childTnLst>
                </p:cTn>
              </p:par>
            </p:tnLst>
          </p:tmpl>
        </p:tmplLst>
      </p:bldP>
      <p:bldP spid="60" grpId="0" animBg="1"/>
      <p:bldP spid="61"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1"/>
                        </p:tgtEl>
                        <p:attrNameLst>
                          <p:attrName>style.visibility</p:attrName>
                        </p:attrNameLst>
                      </p:cBhvr>
                      <p:to>
                        <p:strVal val="visible"/>
                      </p:to>
                    </p:set>
                    <p:animEffect transition="in" filter="wipe(down)">
                      <p:cBhvr>
                        <p:cTn dur="500"/>
                        <p:tgtEl>
                          <p:spTgt spid="61"/>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ic">
    <p:spTree>
      <p:nvGrpSpPr>
        <p:cNvPr id="1" name=""/>
        <p:cNvGrpSpPr/>
        <p:nvPr/>
      </p:nvGrpSpPr>
      <p:grpSpPr>
        <a:xfrm>
          <a:off x="0" y="0"/>
          <a:ext cx="0" cy="0"/>
          <a:chOff x="0" y="0"/>
          <a:chExt cx="0" cy="0"/>
        </a:xfrm>
      </p:grpSpPr>
      <p:sp>
        <p:nvSpPr>
          <p:cNvPr id="3" name="Oval 2"/>
          <p:cNvSpPr/>
          <p:nvPr userDrawn="1"/>
        </p:nvSpPr>
        <p:spPr>
          <a:xfrm>
            <a:off x="8627123" y="4655948"/>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Picture Placeholder 7"/>
          <p:cNvSpPr>
            <a:spLocks noGrp="1"/>
          </p:cNvSpPr>
          <p:nvPr>
            <p:ph type="pic" sz="quarter" idx="10" hasCustomPrompt="1"/>
          </p:nvPr>
        </p:nvSpPr>
        <p:spPr>
          <a:xfrm>
            <a:off x="0" y="0"/>
            <a:ext cx="9144000" cy="5143499"/>
          </a:xfrm>
          <a:prstGeom prst="rect">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4" name="Slide Number Placeholder 4"/>
          <p:cNvSpPr>
            <a:spLocks noGrp="1"/>
          </p:cNvSpPr>
          <p:nvPr>
            <p:ph type="sldNum" sz="quarter" idx="12"/>
          </p:nvPr>
        </p:nvSpPr>
        <p:spPr>
          <a:xfrm>
            <a:off x="8542299" y="4649249"/>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Pics">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75" name="Picture Placeholder 7"/>
          <p:cNvSpPr>
            <a:spLocks noGrp="1"/>
          </p:cNvSpPr>
          <p:nvPr>
            <p:ph type="pic" sz="quarter" idx="10" hasCustomPrompt="1"/>
          </p:nvPr>
        </p:nvSpPr>
        <p:spPr>
          <a:xfrm>
            <a:off x="643683" y="1665213"/>
            <a:ext cx="2491870"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76" name="Text Placeholder 3"/>
          <p:cNvSpPr>
            <a:spLocks noGrp="1"/>
          </p:cNvSpPr>
          <p:nvPr>
            <p:ph type="body" sz="half" idx="15"/>
          </p:nvPr>
        </p:nvSpPr>
        <p:spPr>
          <a:xfrm>
            <a:off x="648950" y="3866351"/>
            <a:ext cx="2486604"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7" name="Text Placeholder 3"/>
          <p:cNvSpPr>
            <a:spLocks noGrp="1"/>
          </p:cNvSpPr>
          <p:nvPr>
            <p:ph type="body" sz="half" idx="17"/>
          </p:nvPr>
        </p:nvSpPr>
        <p:spPr>
          <a:xfrm>
            <a:off x="643681" y="3660399"/>
            <a:ext cx="2493566" cy="192780"/>
          </a:xfrm>
          <a:prstGeom prst="rect">
            <a:avLst/>
          </a:prstGeom>
        </p:spPr>
        <p:txBody>
          <a:bodyPr wrap="none" lIns="0" tIns="0" rIns="0" bIns="0" anchor="ctr">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8" name="Rectangle 77"/>
          <p:cNvSpPr/>
          <p:nvPr userDrawn="1"/>
        </p:nvSpPr>
        <p:spPr>
          <a:xfrm>
            <a:off x="648949" y="1282810"/>
            <a:ext cx="2486604"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79" name="Text Placeholder 3"/>
          <p:cNvSpPr>
            <a:spLocks noGrp="1"/>
          </p:cNvSpPr>
          <p:nvPr>
            <p:ph type="body" sz="half" idx="16"/>
          </p:nvPr>
        </p:nvSpPr>
        <p:spPr>
          <a:xfrm>
            <a:off x="742617" y="1372937"/>
            <a:ext cx="2299268"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0" name="Picture Placeholder 7"/>
          <p:cNvSpPr>
            <a:spLocks noGrp="1"/>
          </p:cNvSpPr>
          <p:nvPr>
            <p:ph type="pic" sz="quarter" idx="18" hasCustomPrompt="1"/>
          </p:nvPr>
        </p:nvSpPr>
        <p:spPr>
          <a:xfrm>
            <a:off x="3333752" y="1665213"/>
            <a:ext cx="2491870"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81" name="Text Placeholder 3"/>
          <p:cNvSpPr>
            <a:spLocks noGrp="1"/>
          </p:cNvSpPr>
          <p:nvPr>
            <p:ph type="body" sz="half" idx="19"/>
          </p:nvPr>
        </p:nvSpPr>
        <p:spPr>
          <a:xfrm>
            <a:off x="3339019" y="3866351"/>
            <a:ext cx="2486604"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2" name="Text Placeholder 3"/>
          <p:cNvSpPr>
            <a:spLocks noGrp="1"/>
          </p:cNvSpPr>
          <p:nvPr>
            <p:ph type="body" sz="half" idx="20"/>
          </p:nvPr>
        </p:nvSpPr>
        <p:spPr>
          <a:xfrm>
            <a:off x="3333750" y="3660399"/>
            <a:ext cx="2493566" cy="192780"/>
          </a:xfrm>
          <a:prstGeom prst="rect">
            <a:avLst/>
          </a:prstGeom>
        </p:spPr>
        <p:txBody>
          <a:bodyPr wrap="none" lIns="0" tIns="0" rIns="0" bIns="0" anchor="ctr">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3" name="Rectangle 82"/>
          <p:cNvSpPr/>
          <p:nvPr userDrawn="1"/>
        </p:nvSpPr>
        <p:spPr>
          <a:xfrm>
            <a:off x="3339018" y="1282810"/>
            <a:ext cx="2486604" cy="381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84" name="Text Placeholder 3"/>
          <p:cNvSpPr>
            <a:spLocks noGrp="1"/>
          </p:cNvSpPr>
          <p:nvPr>
            <p:ph type="body" sz="half" idx="21"/>
          </p:nvPr>
        </p:nvSpPr>
        <p:spPr>
          <a:xfrm>
            <a:off x="3432686" y="1372937"/>
            <a:ext cx="2299268"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5" name="Picture Placeholder 7"/>
          <p:cNvSpPr>
            <a:spLocks noGrp="1"/>
          </p:cNvSpPr>
          <p:nvPr>
            <p:ph type="pic" sz="quarter" idx="22" hasCustomPrompt="1"/>
          </p:nvPr>
        </p:nvSpPr>
        <p:spPr>
          <a:xfrm>
            <a:off x="6019802" y="1665213"/>
            <a:ext cx="2491870"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86" name="Text Placeholder 3"/>
          <p:cNvSpPr>
            <a:spLocks noGrp="1"/>
          </p:cNvSpPr>
          <p:nvPr>
            <p:ph type="body" sz="half" idx="23"/>
          </p:nvPr>
        </p:nvSpPr>
        <p:spPr>
          <a:xfrm>
            <a:off x="6025069" y="3866351"/>
            <a:ext cx="2486604"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7" name="Text Placeholder 3"/>
          <p:cNvSpPr>
            <a:spLocks noGrp="1"/>
          </p:cNvSpPr>
          <p:nvPr>
            <p:ph type="body" sz="half" idx="24"/>
          </p:nvPr>
        </p:nvSpPr>
        <p:spPr>
          <a:xfrm>
            <a:off x="6019800" y="3660399"/>
            <a:ext cx="2493566" cy="192780"/>
          </a:xfrm>
          <a:prstGeom prst="rect">
            <a:avLst/>
          </a:prstGeom>
        </p:spPr>
        <p:txBody>
          <a:bodyPr wrap="none" lIns="0" tIns="0" rIns="0" bIns="0" anchor="ctr">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8" name="Rectangle 87"/>
          <p:cNvSpPr/>
          <p:nvPr userDrawn="1"/>
        </p:nvSpPr>
        <p:spPr>
          <a:xfrm>
            <a:off x="6025068" y="1282810"/>
            <a:ext cx="2486604" cy="381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89" name="Text Placeholder 3"/>
          <p:cNvSpPr>
            <a:spLocks noGrp="1"/>
          </p:cNvSpPr>
          <p:nvPr>
            <p:ph type="body" sz="half" idx="25"/>
          </p:nvPr>
        </p:nvSpPr>
        <p:spPr>
          <a:xfrm>
            <a:off x="6118736" y="1372937"/>
            <a:ext cx="2299268"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1" name="Oval 2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78"/>
                                        </p:tgtEl>
                                        <p:attrNameLst>
                                          <p:attrName>style.visibility</p:attrName>
                                        </p:attrNameLst>
                                      </p:cBhvr>
                                      <p:to>
                                        <p:strVal val="visible"/>
                                      </p:to>
                                    </p:set>
                                    <p:anim calcmode="lin" valueType="num">
                                      <p:cBhvr additive="base">
                                        <p:cTn id="15" dur="500" fill="hold"/>
                                        <p:tgtEl>
                                          <p:spTgt spid="78"/>
                                        </p:tgtEl>
                                        <p:attrNameLst>
                                          <p:attrName>ppt_x</p:attrName>
                                        </p:attrNameLst>
                                      </p:cBhvr>
                                      <p:tavLst>
                                        <p:tav tm="0">
                                          <p:val>
                                            <p:strVal val="#ppt_x"/>
                                          </p:val>
                                        </p:tav>
                                        <p:tav tm="100000">
                                          <p:val>
                                            <p:strVal val="#ppt_x"/>
                                          </p:val>
                                        </p:tav>
                                      </p:tavLst>
                                    </p:anim>
                                    <p:anim calcmode="lin" valueType="num">
                                      <p:cBhvr additive="base">
                                        <p:cTn id="16" dur="500" fill="hold"/>
                                        <p:tgtEl>
                                          <p:spTgt spid="78"/>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nodePh="1">
                                  <p:stCondLst>
                                    <p:cond delay="0"/>
                                  </p:stCondLst>
                                  <p:endCondLst>
                                    <p:cond evt="begin" delay="0">
                                      <p:tn val="18"/>
                                    </p:cond>
                                  </p:endCondLst>
                                  <p:childTnLst>
                                    <p:set>
                                      <p:cBhvr>
                                        <p:cTn id="19" dur="1" fill="hold">
                                          <p:stCondLst>
                                            <p:cond delay="0"/>
                                          </p:stCondLst>
                                        </p:cTn>
                                        <p:tgtEl>
                                          <p:spTgt spid="79">
                                            <p:txEl>
                                              <p:pRg st="0" end="0"/>
                                            </p:txEl>
                                          </p:spTgt>
                                        </p:tgtEl>
                                        <p:attrNameLst>
                                          <p:attrName>style.visibility</p:attrName>
                                        </p:attrNameLst>
                                      </p:cBhvr>
                                      <p:to>
                                        <p:strVal val="visible"/>
                                      </p:to>
                                    </p:set>
                                    <p:animEffect transition="in" filter="wipe(down)">
                                      <p:cBhvr>
                                        <p:cTn id="20" dur="500"/>
                                        <p:tgtEl>
                                          <p:spTgt spid="79">
                                            <p:txEl>
                                              <p:pRg st="0" end="0"/>
                                            </p:txEl>
                                          </p:spTgt>
                                        </p:tgtEl>
                                      </p:cBhvr>
                                    </p:animEffect>
                                  </p:childTnLst>
                                </p:cTn>
                              </p:par>
                              <p:par>
                                <p:cTn id="21" presetID="2" presetClass="entr" presetSubtype="4" accel="50000" decel="50000" fill="hold" grpId="0" nodeType="withEffect">
                                  <p:stCondLst>
                                    <p:cond delay="0"/>
                                  </p:stCondLst>
                                  <p:childTnLst>
                                    <p:set>
                                      <p:cBhvr>
                                        <p:cTn id="22" dur="1" fill="hold">
                                          <p:stCondLst>
                                            <p:cond delay="0"/>
                                          </p:stCondLst>
                                        </p:cTn>
                                        <p:tgtEl>
                                          <p:spTgt spid="75"/>
                                        </p:tgtEl>
                                        <p:attrNameLst>
                                          <p:attrName>style.visibility</p:attrName>
                                        </p:attrNameLst>
                                      </p:cBhvr>
                                      <p:to>
                                        <p:strVal val="visible"/>
                                      </p:to>
                                    </p:set>
                                    <p:anim calcmode="lin" valueType="num">
                                      <p:cBhvr additive="base">
                                        <p:cTn id="23" dur="500" fill="hold"/>
                                        <p:tgtEl>
                                          <p:spTgt spid="75"/>
                                        </p:tgtEl>
                                        <p:attrNameLst>
                                          <p:attrName>ppt_x</p:attrName>
                                        </p:attrNameLst>
                                      </p:cBhvr>
                                      <p:tavLst>
                                        <p:tav tm="0">
                                          <p:val>
                                            <p:strVal val="#ppt_x"/>
                                          </p:val>
                                        </p:tav>
                                        <p:tav tm="100000">
                                          <p:val>
                                            <p:strVal val="#ppt_x"/>
                                          </p:val>
                                        </p:tav>
                                      </p:tavLst>
                                    </p:anim>
                                    <p:anim calcmode="lin" valueType="num">
                                      <p:cBhvr additive="base">
                                        <p:cTn id="24" dur="500" fill="hold"/>
                                        <p:tgtEl>
                                          <p:spTgt spid="75"/>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accel="50000" decel="50000" fill="hold" grpId="0" nodeType="afterEffect" nodePh="1">
                                  <p:stCondLst>
                                    <p:cond delay="0"/>
                                  </p:stCondLst>
                                  <p:endCondLst>
                                    <p:cond evt="begin" delay="0">
                                      <p:tn val="26"/>
                                    </p:cond>
                                  </p:endCondLst>
                                  <p:childTnLst>
                                    <p:set>
                                      <p:cBhvr>
                                        <p:cTn id="27" dur="1" fill="hold">
                                          <p:stCondLst>
                                            <p:cond delay="0"/>
                                          </p:stCondLst>
                                        </p:cTn>
                                        <p:tgtEl>
                                          <p:spTgt spid="77">
                                            <p:txEl>
                                              <p:pRg st="0" end="0"/>
                                            </p:txEl>
                                          </p:spTgt>
                                        </p:tgtEl>
                                        <p:attrNameLst>
                                          <p:attrName>style.visibility</p:attrName>
                                        </p:attrNameLst>
                                      </p:cBhvr>
                                      <p:to>
                                        <p:strVal val="visible"/>
                                      </p:to>
                                    </p:set>
                                    <p:anim calcmode="lin" valueType="num">
                                      <p:cBhvr additive="base">
                                        <p:cTn id="28"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7">
                                            <p:txEl>
                                              <p:pRg st="0" end="0"/>
                                            </p:txEl>
                                          </p:spTgt>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accel="50000" decel="50000" fill="hold" grpId="0" nodeType="afterEffect" nodePh="1">
                                  <p:stCondLst>
                                    <p:cond delay="0"/>
                                  </p:stCondLst>
                                  <p:endCondLst>
                                    <p:cond evt="begin" delay="0">
                                      <p:tn val="31"/>
                                    </p:cond>
                                  </p:endCondLst>
                                  <p:childTnLst>
                                    <p:set>
                                      <p:cBhvr>
                                        <p:cTn id="32" dur="1" fill="hold">
                                          <p:stCondLst>
                                            <p:cond delay="0"/>
                                          </p:stCondLst>
                                        </p:cTn>
                                        <p:tgtEl>
                                          <p:spTgt spid="76">
                                            <p:txEl>
                                              <p:pRg st="0" end="0"/>
                                            </p:txEl>
                                          </p:spTgt>
                                        </p:tgtEl>
                                        <p:attrNameLst>
                                          <p:attrName>style.visibility</p:attrName>
                                        </p:attrNameLst>
                                      </p:cBhvr>
                                      <p:to>
                                        <p:strVal val="visible"/>
                                      </p:to>
                                    </p:set>
                                    <p:anim calcmode="lin" valueType="num">
                                      <p:cBhvr additive="base">
                                        <p:cTn id="33"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76">
                                            <p:txEl>
                                              <p:pRg st="0" end="0"/>
                                            </p:txEl>
                                          </p:spTgt>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2" presetClass="entr" presetSubtype="1" accel="50000" decel="50000" fill="hold" grpId="0" nodeType="afterEffect">
                                  <p:stCondLst>
                                    <p:cond delay="0"/>
                                  </p:stCondLst>
                                  <p:childTnLst>
                                    <p:set>
                                      <p:cBhvr>
                                        <p:cTn id="37" dur="1" fill="hold">
                                          <p:stCondLst>
                                            <p:cond delay="0"/>
                                          </p:stCondLst>
                                        </p:cTn>
                                        <p:tgtEl>
                                          <p:spTgt spid="83"/>
                                        </p:tgtEl>
                                        <p:attrNameLst>
                                          <p:attrName>style.visibility</p:attrName>
                                        </p:attrNameLst>
                                      </p:cBhvr>
                                      <p:to>
                                        <p:strVal val="visible"/>
                                      </p:to>
                                    </p:set>
                                    <p:anim calcmode="lin" valueType="num">
                                      <p:cBhvr additive="base">
                                        <p:cTn id="38" dur="500" fill="hold"/>
                                        <p:tgtEl>
                                          <p:spTgt spid="83"/>
                                        </p:tgtEl>
                                        <p:attrNameLst>
                                          <p:attrName>ppt_x</p:attrName>
                                        </p:attrNameLst>
                                      </p:cBhvr>
                                      <p:tavLst>
                                        <p:tav tm="0">
                                          <p:val>
                                            <p:strVal val="#ppt_x"/>
                                          </p:val>
                                        </p:tav>
                                        <p:tav tm="100000">
                                          <p:val>
                                            <p:strVal val="#ppt_x"/>
                                          </p:val>
                                        </p:tav>
                                      </p:tavLst>
                                    </p:anim>
                                    <p:anim calcmode="lin" valueType="num">
                                      <p:cBhvr additive="base">
                                        <p:cTn id="39" dur="500" fill="hold"/>
                                        <p:tgtEl>
                                          <p:spTgt spid="83"/>
                                        </p:tgtEl>
                                        <p:attrNameLst>
                                          <p:attrName>ppt_y</p:attrName>
                                        </p:attrNameLst>
                                      </p:cBhvr>
                                      <p:tavLst>
                                        <p:tav tm="0">
                                          <p:val>
                                            <p:strVal val="0-#ppt_h/2"/>
                                          </p:val>
                                        </p:tav>
                                        <p:tav tm="100000">
                                          <p:val>
                                            <p:strVal val="#ppt_y"/>
                                          </p:val>
                                        </p:tav>
                                      </p:tavLst>
                                    </p:anim>
                                  </p:childTnLst>
                                </p:cTn>
                              </p:par>
                            </p:childTnLst>
                          </p:cTn>
                        </p:par>
                        <p:par>
                          <p:cTn id="40" fill="hold">
                            <p:stCondLst>
                              <p:cond delay="3500"/>
                            </p:stCondLst>
                            <p:childTnLst>
                              <p:par>
                                <p:cTn id="41" presetID="22" presetClass="entr" presetSubtype="4" fill="hold" grpId="0" nodeType="afterEffect" nodePh="1">
                                  <p:stCondLst>
                                    <p:cond delay="0"/>
                                  </p:stCondLst>
                                  <p:endCondLst>
                                    <p:cond evt="begin" delay="0">
                                      <p:tn val="41"/>
                                    </p:cond>
                                  </p:endCondLst>
                                  <p:childTnLst>
                                    <p:set>
                                      <p:cBhvr>
                                        <p:cTn id="42" dur="1" fill="hold">
                                          <p:stCondLst>
                                            <p:cond delay="0"/>
                                          </p:stCondLst>
                                        </p:cTn>
                                        <p:tgtEl>
                                          <p:spTgt spid="84">
                                            <p:txEl>
                                              <p:pRg st="0" end="0"/>
                                            </p:txEl>
                                          </p:spTgt>
                                        </p:tgtEl>
                                        <p:attrNameLst>
                                          <p:attrName>style.visibility</p:attrName>
                                        </p:attrNameLst>
                                      </p:cBhvr>
                                      <p:to>
                                        <p:strVal val="visible"/>
                                      </p:to>
                                    </p:set>
                                    <p:animEffect transition="in" filter="wipe(down)">
                                      <p:cBhvr>
                                        <p:cTn id="43" dur="500"/>
                                        <p:tgtEl>
                                          <p:spTgt spid="84">
                                            <p:txEl>
                                              <p:pRg st="0" end="0"/>
                                            </p:txEl>
                                          </p:spTgt>
                                        </p:tgtEl>
                                      </p:cBhvr>
                                    </p:animEffect>
                                  </p:childTnLst>
                                </p:cTn>
                              </p:par>
                              <p:par>
                                <p:cTn id="44" presetID="2" presetClass="entr" presetSubtype="4" accel="50000" decel="50000" fill="hold" grpId="0" nodeType="withEffect">
                                  <p:stCondLst>
                                    <p:cond delay="0"/>
                                  </p:stCondLst>
                                  <p:childTnLst>
                                    <p:set>
                                      <p:cBhvr>
                                        <p:cTn id="45" dur="1" fill="hold">
                                          <p:stCondLst>
                                            <p:cond delay="0"/>
                                          </p:stCondLst>
                                        </p:cTn>
                                        <p:tgtEl>
                                          <p:spTgt spid="80"/>
                                        </p:tgtEl>
                                        <p:attrNameLst>
                                          <p:attrName>style.visibility</p:attrName>
                                        </p:attrNameLst>
                                      </p:cBhvr>
                                      <p:to>
                                        <p:strVal val="visible"/>
                                      </p:to>
                                    </p:set>
                                    <p:anim calcmode="lin" valueType="num">
                                      <p:cBhvr additive="base">
                                        <p:cTn id="46" dur="500" fill="hold"/>
                                        <p:tgtEl>
                                          <p:spTgt spid="80"/>
                                        </p:tgtEl>
                                        <p:attrNameLst>
                                          <p:attrName>ppt_x</p:attrName>
                                        </p:attrNameLst>
                                      </p:cBhvr>
                                      <p:tavLst>
                                        <p:tav tm="0">
                                          <p:val>
                                            <p:strVal val="#ppt_x"/>
                                          </p:val>
                                        </p:tav>
                                        <p:tav tm="100000">
                                          <p:val>
                                            <p:strVal val="#ppt_x"/>
                                          </p:val>
                                        </p:tav>
                                      </p:tavLst>
                                    </p:anim>
                                    <p:anim calcmode="lin" valueType="num">
                                      <p:cBhvr additive="base">
                                        <p:cTn id="47" dur="500" fill="hold"/>
                                        <p:tgtEl>
                                          <p:spTgt spid="80"/>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accel="50000" decel="50000" fill="hold" grpId="0" nodeType="afterEffect" nodePh="1">
                                  <p:stCondLst>
                                    <p:cond delay="0"/>
                                  </p:stCondLst>
                                  <p:endCondLst>
                                    <p:cond evt="begin" delay="0">
                                      <p:tn val="49"/>
                                    </p:cond>
                                  </p:endCondLst>
                                  <p:childTnLst>
                                    <p:set>
                                      <p:cBhvr>
                                        <p:cTn id="50" dur="1" fill="hold">
                                          <p:stCondLst>
                                            <p:cond delay="0"/>
                                          </p:stCondLst>
                                        </p:cTn>
                                        <p:tgtEl>
                                          <p:spTgt spid="82">
                                            <p:txEl>
                                              <p:pRg st="0" end="0"/>
                                            </p:txEl>
                                          </p:spTgt>
                                        </p:tgtEl>
                                        <p:attrNameLst>
                                          <p:attrName>style.visibility</p:attrName>
                                        </p:attrNameLst>
                                      </p:cBhvr>
                                      <p:to>
                                        <p:strVal val="visible"/>
                                      </p:to>
                                    </p:set>
                                    <p:anim calcmode="lin" valueType="num">
                                      <p:cBhvr additive="base">
                                        <p:cTn id="51" dur="500" fill="hold"/>
                                        <p:tgtEl>
                                          <p:spTgt spid="82">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82">
                                            <p:txEl>
                                              <p:pRg st="0" end="0"/>
                                            </p:txEl>
                                          </p:spTgt>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accel="50000" decel="50000" fill="hold" grpId="0" nodeType="afterEffect" nodePh="1">
                                  <p:stCondLst>
                                    <p:cond delay="0"/>
                                  </p:stCondLst>
                                  <p:endCondLst>
                                    <p:cond evt="begin" delay="0">
                                      <p:tn val="54"/>
                                    </p:cond>
                                  </p:endCondLst>
                                  <p:childTnLst>
                                    <p:set>
                                      <p:cBhvr>
                                        <p:cTn id="55" dur="1" fill="hold">
                                          <p:stCondLst>
                                            <p:cond delay="0"/>
                                          </p:stCondLst>
                                        </p:cTn>
                                        <p:tgtEl>
                                          <p:spTgt spid="81">
                                            <p:txEl>
                                              <p:pRg st="0" end="0"/>
                                            </p:txEl>
                                          </p:spTgt>
                                        </p:tgtEl>
                                        <p:attrNameLst>
                                          <p:attrName>style.visibility</p:attrName>
                                        </p:attrNameLst>
                                      </p:cBhvr>
                                      <p:to>
                                        <p:strVal val="visible"/>
                                      </p:to>
                                    </p:set>
                                    <p:anim calcmode="lin" valueType="num">
                                      <p:cBhvr additive="base">
                                        <p:cTn id="56" dur="500" fill="hold"/>
                                        <p:tgtEl>
                                          <p:spTgt spid="81">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81">
                                            <p:txEl>
                                              <p:pRg st="0" end="0"/>
                                            </p:txEl>
                                          </p:spTgt>
                                        </p:tgtEl>
                                        <p:attrNameLst>
                                          <p:attrName>ppt_y</p:attrName>
                                        </p:attrNameLst>
                                      </p:cBhvr>
                                      <p:tavLst>
                                        <p:tav tm="0">
                                          <p:val>
                                            <p:strVal val="1+#ppt_h/2"/>
                                          </p:val>
                                        </p:tav>
                                        <p:tav tm="100000">
                                          <p:val>
                                            <p:strVal val="#ppt_y"/>
                                          </p:val>
                                        </p:tav>
                                      </p:tavLst>
                                    </p:anim>
                                  </p:childTnLst>
                                </p:cTn>
                              </p:par>
                            </p:childTnLst>
                          </p:cTn>
                        </p:par>
                        <p:par>
                          <p:cTn id="58" fill="hold">
                            <p:stCondLst>
                              <p:cond delay="5000"/>
                            </p:stCondLst>
                            <p:childTnLst>
                              <p:par>
                                <p:cTn id="59" presetID="2" presetClass="entr" presetSubtype="1" accel="50000" decel="50000" fill="hold" grpId="0" nodeType="afterEffect">
                                  <p:stCondLst>
                                    <p:cond delay="0"/>
                                  </p:stCondLst>
                                  <p:childTnLst>
                                    <p:set>
                                      <p:cBhvr>
                                        <p:cTn id="60" dur="1" fill="hold">
                                          <p:stCondLst>
                                            <p:cond delay="0"/>
                                          </p:stCondLst>
                                        </p:cTn>
                                        <p:tgtEl>
                                          <p:spTgt spid="88"/>
                                        </p:tgtEl>
                                        <p:attrNameLst>
                                          <p:attrName>style.visibility</p:attrName>
                                        </p:attrNameLst>
                                      </p:cBhvr>
                                      <p:to>
                                        <p:strVal val="visible"/>
                                      </p:to>
                                    </p:set>
                                    <p:anim calcmode="lin" valueType="num">
                                      <p:cBhvr additive="base">
                                        <p:cTn id="61" dur="500" fill="hold"/>
                                        <p:tgtEl>
                                          <p:spTgt spid="88"/>
                                        </p:tgtEl>
                                        <p:attrNameLst>
                                          <p:attrName>ppt_x</p:attrName>
                                        </p:attrNameLst>
                                      </p:cBhvr>
                                      <p:tavLst>
                                        <p:tav tm="0">
                                          <p:val>
                                            <p:strVal val="#ppt_x"/>
                                          </p:val>
                                        </p:tav>
                                        <p:tav tm="100000">
                                          <p:val>
                                            <p:strVal val="#ppt_x"/>
                                          </p:val>
                                        </p:tav>
                                      </p:tavLst>
                                    </p:anim>
                                    <p:anim calcmode="lin" valueType="num">
                                      <p:cBhvr additive="base">
                                        <p:cTn id="62" dur="500" fill="hold"/>
                                        <p:tgtEl>
                                          <p:spTgt spid="88"/>
                                        </p:tgtEl>
                                        <p:attrNameLst>
                                          <p:attrName>ppt_y</p:attrName>
                                        </p:attrNameLst>
                                      </p:cBhvr>
                                      <p:tavLst>
                                        <p:tav tm="0">
                                          <p:val>
                                            <p:strVal val="0-#ppt_h/2"/>
                                          </p:val>
                                        </p:tav>
                                        <p:tav tm="100000">
                                          <p:val>
                                            <p:strVal val="#ppt_y"/>
                                          </p:val>
                                        </p:tav>
                                      </p:tavLst>
                                    </p:anim>
                                  </p:childTnLst>
                                </p:cTn>
                              </p:par>
                            </p:childTnLst>
                          </p:cTn>
                        </p:par>
                        <p:par>
                          <p:cTn id="63" fill="hold">
                            <p:stCondLst>
                              <p:cond delay="55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89">
                                            <p:txEl>
                                              <p:pRg st="0" end="0"/>
                                            </p:txEl>
                                          </p:spTgt>
                                        </p:tgtEl>
                                        <p:attrNameLst>
                                          <p:attrName>style.visibility</p:attrName>
                                        </p:attrNameLst>
                                      </p:cBhvr>
                                      <p:to>
                                        <p:strVal val="visible"/>
                                      </p:to>
                                    </p:set>
                                    <p:animEffect transition="in" filter="wipe(down)">
                                      <p:cBhvr>
                                        <p:cTn id="66" dur="500"/>
                                        <p:tgtEl>
                                          <p:spTgt spid="89">
                                            <p:txEl>
                                              <p:pRg st="0" end="0"/>
                                            </p:txEl>
                                          </p:spTgt>
                                        </p:tgtEl>
                                      </p:cBhvr>
                                    </p:animEffect>
                                  </p:childTnLst>
                                </p:cTn>
                              </p:par>
                              <p:par>
                                <p:cTn id="67" presetID="2" presetClass="entr" presetSubtype="4" accel="50000" decel="50000" fill="hold" grpId="0" nodeType="withEffect">
                                  <p:stCondLst>
                                    <p:cond delay="0"/>
                                  </p:stCondLst>
                                  <p:childTnLst>
                                    <p:set>
                                      <p:cBhvr>
                                        <p:cTn id="68" dur="1" fill="hold">
                                          <p:stCondLst>
                                            <p:cond delay="0"/>
                                          </p:stCondLst>
                                        </p:cTn>
                                        <p:tgtEl>
                                          <p:spTgt spid="85"/>
                                        </p:tgtEl>
                                        <p:attrNameLst>
                                          <p:attrName>style.visibility</p:attrName>
                                        </p:attrNameLst>
                                      </p:cBhvr>
                                      <p:to>
                                        <p:strVal val="visible"/>
                                      </p:to>
                                    </p:set>
                                    <p:anim calcmode="lin" valueType="num">
                                      <p:cBhvr additive="base">
                                        <p:cTn id="69" dur="500" fill="hold"/>
                                        <p:tgtEl>
                                          <p:spTgt spid="85"/>
                                        </p:tgtEl>
                                        <p:attrNameLst>
                                          <p:attrName>ppt_x</p:attrName>
                                        </p:attrNameLst>
                                      </p:cBhvr>
                                      <p:tavLst>
                                        <p:tav tm="0">
                                          <p:val>
                                            <p:strVal val="#ppt_x"/>
                                          </p:val>
                                        </p:tav>
                                        <p:tav tm="100000">
                                          <p:val>
                                            <p:strVal val="#ppt_x"/>
                                          </p:val>
                                        </p:tav>
                                      </p:tavLst>
                                    </p:anim>
                                    <p:anim calcmode="lin" valueType="num">
                                      <p:cBhvr additive="base">
                                        <p:cTn id="70" dur="500" fill="hold"/>
                                        <p:tgtEl>
                                          <p:spTgt spid="85"/>
                                        </p:tgtEl>
                                        <p:attrNameLst>
                                          <p:attrName>ppt_y</p:attrName>
                                        </p:attrNameLst>
                                      </p:cBhvr>
                                      <p:tavLst>
                                        <p:tav tm="0">
                                          <p:val>
                                            <p:strVal val="1+#ppt_h/2"/>
                                          </p:val>
                                        </p:tav>
                                        <p:tav tm="100000">
                                          <p:val>
                                            <p:strVal val="#ppt_y"/>
                                          </p:val>
                                        </p:tav>
                                      </p:tavLst>
                                    </p:anim>
                                  </p:childTnLst>
                                </p:cTn>
                              </p:par>
                            </p:childTnLst>
                          </p:cTn>
                        </p:par>
                        <p:par>
                          <p:cTn id="71" fill="hold">
                            <p:stCondLst>
                              <p:cond delay="6000"/>
                            </p:stCondLst>
                            <p:childTnLst>
                              <p:par>
                                <p:cTn id="72" presetID="2" presetClass="entr" presetSubtype="4" accel="50000" decel="50000" fill="hold" grpId="0" nodeType="afterEffect" nodePh="1">
                                  <p:stCondLst>
                                    <p:cond delay="0"/>
                                  </p:stCondLst>
                                  <p:endCondLst>
                                    <p:cond evt="begin" delay="0">
                                      <p:tn val="72"/>
                                    </p:cond>
                                  </p:endCondLst>
                                  <p:childTnLst>
                                    <p:set>
                                      <p:cBhvr>
                                        <p:cTn id="73" dur="1" fill="hold">
                                          <p:stCondLst>
                                            <p:cond delay="0"/>
                                          </p:stCondLst>
                                        </p:cTn>
                                        <p:tgtEl>
                                          <p:spTgt spid="87">
                                            <p:txEl>
                                              <p:pRg st="0" end="0"/>
                                            </p:txEl>
                                          </p:spTgt>
                                        </p:tgtEl>
                                        <p:attrNameLst>
                                          <p:attrName>style.visibility</p:attrName>
                                        </p:attrNameLst>
                                      </p:cBhvr>
                                      <p:to>
                                        <p:strVal val="visible"/>
                                      </p:to>
                                    </p:set>
                                    <p:anim calcmode="lin" valueType="num">
                                      <p:cBhvr additive="base">
                                        <p:cTn id="74" dur="500" fill="hold"/>
                                        <p:tgtEl>
                                          <p:spTgt spid="87">
                                            <p:txEl>
                                              <p:pRg st="0" end="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87">
                                            <p:txEl>
                                              <p:pRg st="0" end="0"/>
                                            </p:txEl>
                                          </p:spTgt>
                                        </p:tgtEl>
                                        <p:attrNameLst>
                                          <p:attrName>ppt_y</p:attrName>
                                        </p:attrNameLst>
                                      </p:cBhvr>
                                      <p:tavLst>
                                        <p:tav tm="0">
                                          <p:val>
                                            <p:strVal val="1+#ppt_h/2"/>
                                          </p:val>
                                        </p:tav>
                                        <p:tav tm="100000">
                                          <p:val>
                                            <p:strVal val="#ppt_y"/>
                                          </p:val>
                                        </p:tav>
                                      </p:tavLst>
                                    </p:anim>
                                  </p:childTnLst>
                                </p:cTn>
                              </p:par>
                            </p:childTnLst>
                          </p:cTn>
                        </p:par>
                        <p:par>
                          <p:cTn id="76" fill="hold">
                            <p:stCondLst>
                              <p:cond delay="6500"/>
                            </p:stCondLst>
                            <p:childTnLst>
                              <p:par>
                                <p:cTn id="77" presetID="2" presetClass="entr" presetSubtype="4" accel="50000" decel="50000" fill="hold" grpId="0" nodeType="afterEffect" nodePh="1">
                                  <p:stCondLst>
                                    <p:cond delay="0"/>
                                  </p:stCondLst>
                                  <p:endCondLst>
                                    <p:cond evt="begin" delay="0">
                                      <p:tn val="77"/>
                                    </p:cond>
                                  </p:endCondLst>
                                  <p:childTnLst>
                                    <p:set>
                                      <p:cBhvr>
                                        <p:cTn id="78" dur="1" fill="hold">
                                          <p:stCondLst>
                                            <p:cond delay="0"/>
                                          </p:stCondLst>
                                        </p:cTn>
                                        <p:tgtEl>
                                          <p:spTgt spid="86">
                                            <p:txEl>
                                              <p:pRg st="0" end="0"/>
                                            </p:txEl>
                                          </p:spTgt>
                                        </p:tgtEl>
                                        <p:attrNameLst>
                                          <p:attrName>style.visibility</p:attrName>
                                        </p:attrNameLst>
                                      </p:cBhvr>
                                      <p:to>
                                        <p:strVal val="visible"/>
                                      </p:to>
                                    </p:set>
                                    <p:anim calcmode="lin" valueType="num">
                                      <p:cBhvr additive="base">
                                        <p:cTn id="79" dur="500" fill="hold"/>
                                        <p:tgtEl>
                                          <p:spTgt spid="86">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8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75" grpId="0"/>
      <p:bldP spid="76"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1+#ppt_h/2"/>
                          </p:val>
                        </p:tav>
                        <p:tav tm="100000">
                          <p:val>
                            <p:strVal val="#ppt_y"/>
                          </p:val>
                        </p:tav>
                      </p:tavLst>
                    </p:anim>
                  </p:childTnLst>
                </p:cTn>
              </p:par>
            </p:tnLst>
          </p:tmpl>
        </p:tmplLst>
      </p:bldP>
      <p:bldP spid="7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7"/>
                        </p:tgtEl>
                        <p:attrNameLst>
                          <p:attrName>style.visibility</p:attrName>
                        </p:attrNameLst>
                      </p:cBhvr>
                      <p:to>
                        <p:strVal val="visible"/>
                      </p:to>
                    </p:set>
                    <p:anim calcmode="lin" valueType="num">
                      <p:cBhvr additive="base">
                        <p:cTn dur="500" fill="hold"/>
                        <p:tgtEl>
                          <p:spTgt spid="77"/>
                        </p:tgtEl>
                        <p:attrNameLst>
                          <p:attrName>ppt_x</p:attrName>
                        </p:attrNameLst>
                      </p:cBhvr>
                      <p:tavLst>
                        <p:tav tm="0">
                          <p:val>
                            <p:strVal val="#ppt_x"/>
                          </p:val>
                        </p:tav>
                        <p:tav tm="100000">
                          <p:val>
                            <p:strVal val="#ppt_x"/>
                          </p:val>
                        </p:tav>
                      </p:tavLst>
                    </p:anim>
                    <p:anim calcmode="lin" valueType="num">
                      <p:cBhvr additive="base">
                        <p:cTn dur="500" fill="hold"/>
                        <p:tgtEl>
                          <p:spTgt spid="77"/>
                        </p:tgtEl>
                        <p:attrNameLst>
                          <p:attrName>ppt_y</p:attrName>
                        </p:attrNameLst>
                      </p:cBhvr>
                      <p:tavLst>
                        <p:tav tm="0">
                          <p:val>
                            <p:strVal val="1+#ppt_h/2"/>
                          </p:val>
                        </p:tav>
                        <p:tav tm="100000">
                          <p:val>
                            <p:strVal val="#ppt_y"/>
                          </p:val>
                        </p:tav>
                      </p:tavLst>
                    </p:anim>
                  </p:childTnLst>
                </p:cTn>
              </p:par>
            </p:tnLst>
          </p:tmpl>
        </p:tmplLst>
      </p:bldP>
      <p:bldP spid="78" grpId="0" animBg="1"/>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80" grpId="0"/>
      <p:bldP spid="81"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1"/>
                        </p:tgtEl>
                        <p:attrNameLst>
                          <p:attrName>style.visibility</p:attrName>
                        </p:attrNameLst>
                      </p:cBhvr>
                      <p:to>
                        <p:strVal val="visible"/>
                      </p:to>
                    </p:set>
                    <p:anim calcmode="lin" valueType="num">
                      <p:cBhvr additive="base">
                        <p:cTn dur="500" fill="hold"/>
                        <p:tgtEl>
                          <p:spTgt spid="81"/>
                        </p:tgtEl>
                        <p:attrNameLst>
                          <p:attrName>ppt_x</p:attrName>
                        </p:attrNameLst>
                      </p:cBhvr>
                      <p:tavLst>
                        <p:tav tm="0">
                          <p:val>
                            <p:strVal val="#ppt_x"/>
                          </p:val>
                        </p:tav>
                        <p:tav tm="100000">
                          <p:val>
                            <p:strVal val="#ppt_x"/>
                          </p:val>
                        </p:tav>
                      </p:tavLst>
                    </p:anim>
                    <p:anim calcmode="lin" valueType="num">
                      <p:cBhvr additive="base">
                        <p:cTn dur="500" fill="hold"/>
                        <p:tgtEl>
                          <p:spTgt spid="81"/>
                        </p:tgtEl>
                        <p:attrNameLst>
                          <p:attrName>ppt_y</p:attrName>
                        </p:attrNameLst>
                      </p:cBhvr>
                      <p:tavLst>
                        <p:tav tm="0">
                          <p:val>
                            <p:strVal val="1+#ppt_h/2"/>
                          </p:val>
                        </p:tav>
                        <p:tav tm="100000">
                          <p:val>
                            <p:strVal val="#ppt_y"/>
                          </p:val>
                        </p:tav>
                      </p:tavLst>
                    </p:anim>
                  </p:childTnLst>
                </p:cTn>
              </p:par>
            </p:tnLst>
          </p:tmpl>
        </p:tmplLst>
      </p:bldP>
      <p:bldP spid="8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2"/>
                        </p:tgtEl>
                        <p:attrNameLst>
                          <p:attrName>style.visibility</p:attrName>
                        </p:attrNameLst>
                      </p:cBhvr>
                      <p:to>
                        <p:strVal val="visible"/>
                      </p:to>
                    </p:set>
                    <p:anim calcmode="lin" valueType="num">
                      <p:cBhvr additive="base">
                        <p:cTn dur="500" fill="hold"/>
                        <p:tgtEl>
                          <p:spTgt spid="82"/>
                        </p:tgtEl>
                        <p:attrNameLst>
                          <p:attrName>ppt_x</p:attrName>
                        </p:attrNameLst>
                      </p:cBhvr>
                      <p:tavLst>
                        <p:tav tm="0">
                          <p:val>
                            <p:strVal val="#ppt_x"/>
                          </p:val>
                        </p:tav>
                        <p:tav tm="100000">
                          <p:val>
                            <p:strVal val="#ppt_x"/>
                          </p:val>
                        </p:tav>
                      </p:tavLst>
                    </p:anim>
                    <p:anim calcmode="lin" valueType="num">
                      <p:cBhvr additive="base">
                        <p:cTn dur="500" fill="hold"/>
                        <p:tgtEl>
                          <p:spTgt spid="82"/>
                        </p:tgtEl>
                        <p:attrNameLst>
                          <p:attrName>ppt_y</p:attrName>
                        </p:attrNameLst>
                      </p:cBhvr>
                      <p:tavLst>
                        <p:tav tm="0">
                          <p:val>
                            <p:strVal val="1+#ppt_h/2"/>
                          </p:val>
                        </p:tav>
                        <p:tav tm="100000">
                          <p:val>
                            <p:strVal val="#ppt_y"/>
                          </p:val>
                        </p:tav>
                      </p:tavLst>
                    </p:anim>
                  </p:childTnLst>
                </p:cTn>
              </p:par>
            </p:tnLst>
          </p:tmpl>
        </p:tmplLst>
      </p:bldP>
      <p:bldP spid="83" grpId="0" animBg="1"/>
      <p:bldP spid="8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4"/>
                        </p:tgtEl>
                        <p:attrNameLst>
                          <p:attrName>style.visibility</p:attrName>
                        </p:attrNameLst>
                      </p:cBhvr>
                      <p:to>
                        <p:strVal val="visible"/>
                      </p:to>
                    </p:set>
                    <p:animEffect transition="in" filter="wipe(down)">
                      <p:cBhvr>
                        <p:cTn dur="500"/>
                        <p:tgtEl>
                          <p:spTgt spid="84"/>
                        </p:tgtEl>
                      </p:cBhvr>
                    </p:animEffect>
                  </p:childTnLst>
                </p:cTn>
              </p:par>
            </p:tnLst>
          </p:tmpl>
        </p:tmplLst>
      </p:bldP>
      <p:bldP spid="85" grpId="0"/>
      <p:bldP spid="86"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6"/>
                        </p:tgtEl>
                        <p:attrNameLst>
                          <p:attrName>style.visibility</p:attrName>
                        </p:attrNameLst>
                      </p:cBhvr>
                      <p:to>
                        <p:strVal val="visible"/>
                      </p:to>
                    </p:set>
                    <p:anim calcmode="lin" valueType="num">
                      <p:cBhvr additive="base">
                        <p:cTn dur="500" fill="hold"/>
                        <p:tgtEl>
                          <p:spTgt spid="86"/>
                        </p:tgtEl>
                        <p:attrNameLst>
                          <p:attrName>ppt_x</p:attrName>
                        </p:attrNameLst>
                      </p:cBhvr>
                      <p:tavLst>
                        <p:tav tm="0">
                          <p:val>
                            <p:strVal val="#ppt_x"/>
                          </p:val>
                        </p:tav>
                        <p:tav tm="100000">
                          <p:val>
                            <p:strVal val="#ppt_x"/>
                          </p:val>
                        </p:tav>
                      </p:tavLst>
                    </p:anim>
                    <p:anim calcmode="lin" valueType="num">
                      <p:cBhvr additive="base">
                        <p:cTn dur="500" fill="hold"/>
                        <p:tgtEl>
                          <p:spTgt spid="86"/>
                        </p:tgtEl>
                        <p:attrNameLst>
                          <p:attrName>ppt_y</p:attrName>
                        </p:attrNameLst>
                      </p:cBhvr>
                      <p:tavLst>
                        <p:tav tm="0">
                          <p:val>
                            <p:strVal val="1+#ppt_h/2"/>
                          </p:val>
                        </p:tav>
                        <p:tav tm="100000">
                          <p:val>
                            <p:strVal val="#ppt_y"/>
                          </p:val>
                        </p:tav>
                      </p:tavLst>
                    </p:anim>
                  </p:childTnLst>
                </p:cTn>
              </p:par>
            </p:tnLst>
          </p:tmpl>
        </p:tmplLst>
      </p:bldP>
      <p:bldP spid="8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7"/>
                        </p:tgtEl>
                        <p:attrNameLst>
                          <p:attrName>style.visibility</p:attrName>
                        </p:attrNameLst>
                      </p:cBhvr>
                      <p:to>
                        <p:strVal val="visible"/>
                      </p:to>
                    </p:set>
                    <p:anim calcmode="lin" valueType="num">
                      <p:cBhvr additive="base">
                        <p:cTn dur="500" fill="hold"/>
                        <p:tgtEl>
                          <p:spTgt spid="87"/>
                        </p:tgtEl>
                        <p:attrNameLst>
                          <p:attrName>ppt_x</p:attrName>
                        </p:attrNameLst>
                      </p:cBhvr>
                      <p:tavLst>
                        <p:tav tm="0">
                          <p:val>
                            <p:strVal val="#ppt_x"/>
                          </p:val>
                        </p:tav>
                        <p:tav tm="100000">
                          <p:val>
                            <p:strVal val="#ppt_x"/>
                          </p:val>
                        </p:tav>
                      </p:tavLst>
                    </p:anim>
                    <p:anim calcmode="lin" valueType="num">
                      <p:cBhvr additive="base">
                        <p:cTn dur="500" fill="hold"/>
                        <p:tgtEl>
                          <p:spTgt spid="87"/>
                        </p:tgtEl>
                        <p:attrNameLst>
                          <p:attrName>ppt_y</p:attrName>
                        </p:attrNameLst>
                      </p:cBhvr>
                      <p:tavLst>
                        <p:tav tm="0">
                          <p:val>
                            <p:strVal val="1+#ppt_h/2"/>
                          </p:val>
                        </p:tav>
                        <p:tav tm="100000">
                          <p:val>
                            <p:strVal val="#ppt_y"/>
                          </p:val>
                        </p:tav>
                      </p:tavLst>
                    </p:anim>
                  </p:childTnLst>
                </p:cTn>
              </p:par>
            </p:tnLst>
          </p:tmpl>
        </p:tmplLst>
      </p:bldP>
      <p:bldP spid="88" grpId="0" animBg="1"/>
      <p:bldP spid="8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9"/>
                        </p:tgtEl>
                        <p:attrNameLst>
                          <p:attrName>style.visibility</p:attrName>
                        </p:attrNameLst>
                      </p:cBhvr>
                      <p:to>
                        <p:strVal val="visible"/>
                      </p:to>
                    </p:set>
                    <p:animEffect transition="in" filter="wipe(down)">
                      <p:cBhvr>
                        <p:cTn dur="500"/>
                        <p:tgtEl>
                          <p:spTgt spid="89"/>
                        </p:tgtEl>
                      </p:cBhvr>
                    </p:animEffect>
                  </p:childTnLst>
                </p:cTn>
              </p:par>
            </p:tnLst>
          </p:tmpl>
        </p:tmplLst>
      </p:bldP>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Pics">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75" name="Picture Placeholder 7"/>
          <p:cNvSpPr>
            <a:spLocks noGrp="1"/>
          </p:cNvSpPr>
          <p:nvPr>
            <p:ph type="pic" sz="quarter" idx="10" hasCustomPrompt="1"/>
          </p:nvPr>
        </p:nvSpPr>
        <p:spPr>
          <a:xfrm>
            <a:off x="570750" y="1585670"/>
            <a:ext cx="1871668"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76" name="Text Placeholder 3"/>
          <p:cNvSpPr>
            <a:spLocks noGrp="1"/>
          </p:cNvSpPr>
          <p:nvPr>
            <p:ph type="body" sz="half" idx="15"/>
          </p:nvPr>
        </p:nvSpPr>
        <p:spPr>
          <a:xfrm>
            <a:off x="520611" y="3771101"/>
            <a:ext cx="1932643"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7" name="Text Placeholder 3"/>
          <p:cNvSpPr>
            <a:spLocks noGrp="1"/>
          </p:cNvSpPr>
          <p:nvPr>
            <p:ph type="body" sz="half" idx="17"/>
          </p:nvPr>
        </p:nvSpPr>
        <p:spPr>
          <a:xfrm>
            <a:off x="515342" y="3565149"/>
            <a:ext cx="1938054" cy="192780"/>
          </a:xfrm>
          <a:prstGeom prst="rect">
            <a:avLst/>
          </a:prstGeom>
        </p:spPr>
        <p:txBody>
          <a:bodyPr wrap="none" lIns="0" tIns="0" rIns="0" bIns="0" anchor="ctr">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8" name="Rectangle 77"/>
          <p:cNvSpPr/>
          <p:nvPr userDrawn="1"/>
        </p:nvSpPr>
        <p:spPr>
          <a:xfrm>
            <a:off x="576016" y="1203267"/>
            <a:ext cx="1867713"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79" name="Text Placeholder 3"/>
          <p:cNvSpPr>
            <a:spLocks noGrp="1"/>
          </p:cNvSpPr>
          <p:nvPr>
            <p:ph type="body" sz="half" idx="16"/>
          </p:nvPr>
        </p:nvSpPr>
        <p:spPr>
          <a:xfrm>
            <a:off x="646371" y="1293394"/>
            <a:ext cx="1727003"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41" name="Picture Placeholder 7"/>
          <p:cNvSpPr>
            <a:spLocks noGrp="1"/>
          </p:cNvSpPr>
          <p:nvPr>
            <p:ph type="pic" sz="quarter" idx="18" hasCustomPrompt="1"/>
          </p:nvPr>
        </p:nvSpPr>
        <p:spPr>
          <a:xfrm>
            <a:off x="2633722" y="1585670"/>
            <a:ext cx="1871668"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42" name="Text Placeholder 3"/>
          <p:cNvSpPr>
            <a:spLocks noGrp="1"/>
          </p:cNvSpPr>
          <p:nvPr>
            <p:ph type="body" sz="half" idx="19"/>
          </p:nvPr>
        </p:nvSpPr>
        <p:spPr>
          <a:xfrm>
            <a:off x="2583583" y="3771101"/>
            <a:ext cx="1932643"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3" name="Text Placeholder 3"/>
          <p:cNvSpPr>
            <a:spLocks noGrp="1"/>
          </p:cNvSpPr>
          <p:nvPr>
            <p:ph type="body" sz="half" idx="20"/>
          </p:nvPr>
        </p:nvSpPr>
        <p:spPr>
          <a:xfrm>
            <a:off x="2578314" y="3565149"/>
            <a:ext cx="1938054" cy="192780"/>
          </a:xfrm>
          <a:prstGeom prst="rect">
            <a:avLst/>
          </a:prstGeom>
        </p:spPr>
        <p:txBody>
          <a:bodyPr wrap="none" lIns="0" tIns="0" rIns="0" bIns="0" anchor="ctr">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44" name="Rectangle 43"/>
          <p:cNvSpPr/>
          <p:nvPr userDrawn="1"/>
        </p:nvSpPr>
        <p:spPr>
          <a:xfrm>
            <a:off x="2638988" y="1203267"/>
            <a:ext cx="1867713" cy="381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5" name="Text Placeholder 3"/>
          <p:cNvSpPr>
            <a:spLocks noGrp="1"/>
          </p:cNvSpPr>
          <p:nvPr>
            <p:ph type="body" sz="half" idx="21"/>
          </p:nvPr>
        </p:nvSpPr>
        <p:spPr>
          <a:xfrm>
            <a:off x="2709343" y="1293394"/>
            <a:ext cx="1727003"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46" name="Picture Placeholder 7"/>
          <p:cNvSpPr>
            <a:spLocks noGrp="1"/>
          </p:cNvSpPr>
          <p:nvPr>
            <p:ph type="pic" sz="quarter" idx="22" hasCustomPrompt="1"/>
          </p:nvPr>
        </p:nvSpPr>
        <p:spPr>
          <a:xfrm>
            <a:off x="4684531" y="1585670"/>
            <a:ext cx="1871668"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47" name="Text Placeholder 3"/>
          <p:cNvSpPr>
            <a:spLocks noGrp="1"/>
          </p:cNvSpPr>
          <p:nvPr>
            <p:ph type="body" sz="half" idx="23"/>
          </p:nvPr>
        </p:nvSpPr>
        <p:spPr>
          <a:xfrm>
            <a:off x="4634392" y="3771101"/>
            <a:ext cx="1932643"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48" name="Text Placeholder 3"/>
          <p:cNvSpPr>
            <a:spLocks noGrp="1"/>
          </p:cNvSpPr>
          <p:nvPr>
            <p:ph type="body" sz="half" idx="24"/>
          </p:nvPr>
        </p:nvSpPr>
        <p:spPr>
          <a:xfrm>
            <a:off x="4629123" y="3565149"/>
            <a:ext cx="1938054" cy="192780"/>
          </a:xfrm>
          <a:prstGeom prst="rect">
            <a:avLst/>
          </a:prstGeom>
        </p:spPr>
        <p:txBody>
          <a:bodyPr wrap="none" lIns="0" tIns="0" rIns="0" bIns="0" anchor="ctr">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49" name="Rectangle 48"/>
          <p:cNvSpPr/>
          <p:nvPr userDrawn="1"/>
        </p:nvSpPr>
        <p:spPr>
          <a:xfrm>
            <a:off x="4689797" y="1203267"/>
            <a:ext cx="1867713" cy="381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0" name="Text Placeholder 3"/>
          <p:cNvSpPr>
            <a:spLocks noGrp="1"/>
          </p:cNvSpPr>
          <p:nvPr>
            <p:ph type="body" sz="half" idx="25"/>
          </p:nvPr>
        </p:nvSpPr>
        <p:spPr>
          <a:xfrm>
            <a:off x="4760152" y="1293394"/>
            <a:ext cx="1727003"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56" name="Picture Placeholder 7"/>
          <p:cNvSpPr>
            <a:spLocks noGrp="1"/>
          </p:cNvSpPr>
          <p:nvPr>
            <p:ph type="pic" sz="quarter" idx="26" hasCustomPrompt="1"/>
          </p:nvPr>
        </p:nvSpPr>
        <p:spPr>
          <a:xfrm>
            <a:off x="6722908" y="1585670"/>
            <a:ext cx="1871668" cy="1892243"/>
          </a:xfrm>
          <a:prstGeom prst="downArrowCallout">
            <a:avLst>
              <a:gd name="adj1" fmla="val 35178"/>
              <a:gd name="adj2" fmla="val 13059"/>
              <a:gd name="adj3" fmla="val 7566"/>
              <a:gd name="adj4" fmla="val 92434"/>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57" name="Text Placeholder 3"/>
          <p:cNvSpPr>
            <a:spLocks noGrp="1"/>
          </p:cNvSpPr>
          <p:nvPr>
            <p:ph type="body" sz="half" idx="27"/>
          </p:nvPr>
        </p:nvSpPr>
        <p:spPr>
          <a:xfrm>
            <a:off x="6672769" y="3771101"/>
            <a:ext cx="1932643"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58" name="Text Placeholder 3"/>
          <p:cNvSpPr>
            <a:spLocks noGrp="1"/>
          </p:cNvSpPr>
          <p:nvPr>
            <p:ph type="body" sz="half" idx="28"/>
          </p:nvPr>
        </p:nvSpPr>
        <p:spPr>
          <a:xfrm>
            <a:off x="6667500" y="3565149"/>
            <a:ext cx="1938054" cy="192780"/>
          </a:xfrm>
          <a:prstGeom prst="rect">
            <a:avLst/>
          </a:prstGeom>
        </p:spPr>
        <p:txBody>
          <a:bodyPr wrap="none" lIns="0" tIns="0" rIns="0" bIns="0" anchor="ctr">
            <a:noAutofit/>
          </a:bodyPr>
          <a:lstStyle>
            <a:lvl1pPr marL="0" indent="0" algn="ctr">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59" name="Rectangle 58"/>
          <p:cNvSpPr/>
          <p:nvPr userDrawn="1"/>
        </p:nvSpPr>
        <p:spPr>
          <a:xfrm>
            <a:off x="6728174" y="1203267"/>
            <a:ext cx="1867713"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0" name="Text Placeholder 3"/>
          <p:cNvSpPr>
            <a:spLocks noGrp="1"/>
          </p:cNvSpPr>
          <p:nvPr>
            <p:ph type="body" sz="half" idx="29"/>
          </p:nvPr>
        </p:nvSpPr>
        <p:spPr>
          <a:xfrm>
            <a:off x="6798529" y="1293394"/>
            <a:ext cx="1727003"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26" name="Oval 2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78"/>
                                        </p:tgtEl>
                                        <p:attrNameLst>
                                          <p:attrName>style.visibility</p:attrName>
                                        </p:attrNameLst>
                                      </p:cBhvr>
                                      <p:to>
                                        <p:strVal val="visible"/>
                                      </p:to>
                                    </p:set>
                                    <p:anim calcmode="lin" valueType="num">
                                      <p:cBhvr additive="base">
                                        <p:cTn id="15" dur="500" fill="hold"/>
                                        <p:tgtEl>
                                          <p:spTgt spid="78"/>
                                        </p:tgtEl>
                                        <p:attrNameLst>
                                          <p:attrName>ppt_x</p:attrName>
                                        </p:attrNameLst>
                                      </p:cBhvr>
                                      <p:tavLst>
                                        <p:tav tm="0">
                                          <p:val>
                                            <p:strVal val="#ppt_x"/>
                                          </p:val>
                                        </p:tav>
                                        <p:tav tm="100000">
                                          <p:val>
                                            <p:strVal val="#ppt_x"/>
                                          </p:val>
                                        </p:tav>
                                      </p:tavLst>
                                    </p:anim>
                                    <p:anim calcmode="lin" valueType="num">
                                      <p:cBhvr additive="base">
                                        <p:cTn id="16" dur="500" fill="hold"/>
                                        <p:tgtEl>
                                          <p:spTgt spid="78"/>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nodePh="1">
                                  <p:stCondLst>
                                    <p:cond delay="0"/>
                                  </p:stCondLst>
                                  <p:endCondLst>
                                    <p:cond evt="begin" delay="0">
                                      <p:tn val="18"/>
                                    </p:cond>
                                  </p:endCondLst>
                                  <p:childTnLst>
                                    <p:set>
                                      <p:cBhvr>
                                        <p:cTn id="19" dur="1" fill="hold">
                                          <p:stCondLst>
                                            <p:cond delay="0"/>
                                          </p:stCondLst>
                                        </p:cTn>
                                        <p:tgtEl>
                                          <p:spTgt spid="79">
                                            <p:txEl>
                                              <p:pRg st="0" end="0"/>
                                            </p:txEl>
                                          </p:spTgt>
                                        </p:tgtEl>
                                        <p:attrNameLst>
                                          <p:attrName>style.visibility</p:attrName>
                                        </p:attrNameLst>
                                      </p:cBhvr>
                                      <p:to>
                                        <p:strVal val="visible"/>
                                      </p:to>
                                    </p:set>
                                    <p:animEffect transition="in" filter="wipe(down)">
                                      <p:cBhvr>
                                        <p:cTn id="20" dur="500"/>
                                        <p:tgtEl>
                                          <p:spTgt spid="79">
                                            <p:txEl>
                                              <p:pRg st="0" end="0"/>
                                            </p:txEl>
                                          </p:spTgt>
                                        </p:tgtEl>
                                      </p:cBhvr>
                                    </p:animEffect>
                                  </p:childTnLst>
                                </p:cTn>
                              </p:par>
                              <p:par>
                                <p:cTn id="21" presetID="2" presetClass="entr" presetSubtype="4" accel="50000" decel="50000" fill="hold" grpId="0" nodeType="withEffect">
                                  <p:stCondLst>
                                    <p:cond delay="0"/>
                                  </p:stCondLst>
                                  <p:childTnLst>
                                    <p:set>
                                      <p:cBhvr>
                                        <p:cTn id="22" dur="1" fill="hold">
                                          <p:stCondLst>
                                            <p:cond delay="0"/>
                                          </p:stCondLst>
                                        </p:cTn>
                                        <p:tgtEl>
                                          <p:spTgt spid="75"/>
                                        </p:tgtEl>
                                        <p:attrNameLst>
                                          <p:attrName>style.visibility</p:attrName>
                                        </p:attrNameLst>
                                      </p:cBhvr>
                                      <p:to>
                                        <p:strVal val="visible"/>
                                      </p:to>
                                    </p:set>
                                    <p:anim calcmode="lin" valueType="num">
                                      <p:cBhvr additive="base">
                                        <p:cTn id="23" dur="500" fill="hold"/>
                                        <p:tgtEl>
                                          <p:spTgt spid="75"/>
                                        </p:tgtEl>
                                        <p:attrNameLst>
                                          <p:attrName>ppt_x</p:attrName>
                                        </p:attrNameLst>
                                      </p:cBhvr>
                                      <p:tavLst>
                                        <p:tav tm="0">
                                          <p:val>
                                            <p:strVal val="#ppt_x"/>
                                          </p:val>
                                        </p:tav>
                                        <p:tav tm="100000">
                                          <p:val>
                                            <p:strVal val="#ppt_x"/>
                                          </p:val>
                                        </p:tav>
                                      </p:tavLst>
                                    </p:anim>
                                    <p:anim calcmode="lin" valueType="num">
                                      <p:cBhvr additive="base">
                                        <p:cTn id="24" dur="500" fill="hold"/>
                                        <p:tgtEl>
                                          <p:spTgt spid="75"/>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accel="50000" decel="50000" fill="hold" grpId="0" nodeType="afterEffect" nodePh="1">
                                  <p:stCondLst>
                                    <p:cond delay="0"/>
                                  </p:stCondLst>
                                  <p:endCondLst>
                                    <p:cond evt="begin" delay="0">
                                      <p:tn val="26"/>
                                    </p:cond>
                                  </p:endCondLst>
                                  <p:childTnLst>
                                    <p:set>
                                      <p:cBhvr>
                                        <p:cTn id="27" dur="1" fill="hold">
                                          <p:stCondLst>
                                            <p:cond delay="0"/>
                                          </p:stCondLst>
                                        </p:cTn>
                                        <p:tgtEl>
                                          <p:spTgt spid="77">
                                            <p:txEl>
                                              <p:pRg st="0" end="0"/>
                                            </p:txEl>
                                          </p:spTgt>
                                        </p:tgtEl>
                                        <p:attrNameLst>
                                          <p:attrName>style.visibility</p:attrName>
                                        </p:attrNameLst>
                                      </p:cBhvr>
                                      <p:to>
                                        <p:strVal val="visible"/>
                                      </p:to>
                                    </p:set>
                                    <p:anim calcmode="lin" valueType="num">
                                      <p:cBhvr additive="base">
                                        <p:cTn id="28"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7">
                                            <p:txEl>
                                              <p:pRg st="0" end="0"/>
                                            </p:txEl>
                                          </p:spTgt>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accel="50000" decel="50000" fill="hold" grpId="0" nodeType="afterEffect" nodePh="1">
                                  <p:stCondLst>
                                    <p:cond delay="0"/>
                                  </p:stCondLst>
                                  <p:endCondLst>
                                    <p:cond evt="begin" delay="0">
                                      <p:tn val="31"/>
                                    </p:cond>
                                  </p:endCondLst>
                                  <p:childTnLst>
                                    <p:set>
                                      <p:cBhvr>
                                        <p:cTn id="32" dur="1" fill="hold">
                                          <p:stCondLst>
                                            <p:cond delay="0"/>
                                          </p:stCondLst>
                                        </p:cTn>
                                        <p:tgtEl>
                                          <p:spTgt spid="76">
                                            <p:txEl>
                                              <p:pRg st="0" end="0"/>
                                            </p:txEl>
                                          </p:spTgt>
                                        </p:tgtEl>
                                        <p:attrNameLst>
                                          <p:attrName>style.visibility</p:attrName>
                                        </p:attrNameLst>
                                      </p:cBhvr>
                                      <p:to>
                                        <p:strVal val="visible"/>
                                      </p:to>
                                    </p:set>
                                    <p:anim calcmode="lin" valueType="num">
                                      <p:cBhvr additive="base">
                                        <p:cTn id="33"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76">
                                            <p:txEl>
                                              <p:pRg st="0" end="0"/>
                                            </p:txEl>
                                          </p:spTgt>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2" presetClass="entr" presetSubtype="1" accel="50000" decel="50000" fill="hold" grpId="0" nodeType="afterEffect">
                                  <p:stCondLst>
                                    <p:cond delay="0"/>
                                  </p:stCondLst>
                                  <p:childTnLst>
                                    <p:set>
                                      <p:cBhvr>
                                        <p:cTn id="37" dur="1" fill="hold">
                                          <p:stCondLst>
                                            <p:cond delay="0"/>
                                          </p:stCondLst>
                                        </p:cTn>
                                        <p:tgtEl>
                                          <p:spTgt spid="44"/>
                                        </p:tgtEl>
                                        <p:attrNameLst>
                                          <p:attrName>style.visibility</p:attrName>
                                        </p:attrNameLst>
                                      </p:cBhvr>
                                      <p:to>
                                        <p:strVal val="visible"/>
                                      </p:to>
                                    </p:set>
                                    <p:anim calcmode="lin" valueType="num">
                                      <p:cBhvr additive="base">
                                        <p:cTn id="38" dur="500" fill="hold"/>
                                        <p:tgtEl>
                                          <p:spTgt spid="44"/>
                                        </p:tgtEl>
                                        <p:attrNameLst>
                                          <p:attrName>ppt_x</p:attrName>
                                        </p:attrNameLst>
                                      </p:cBhvr>
                                      <p:tavLst>
                                        <p:tav tm="0">
                                          <p:val>
                                            <p:strVal val="#ppt_x"/>
                                          </p:val>
                                        </p:tav>
                                        <p:tav tm="100000">
                                          <p:val>
                                            <p:strVal val="#ppt_x"/>
                                          </p:val>
                                        </p:tav>
                                      </p:tavLst>
                                    </p:anim>
                                    <p:anim calcmode="lin" valueType="num">
                                      <p:cBhvr additive="base">
                                        <p:cTn id="39" dur="500" fill="hold"/>
                                        <p:tgtEl>
                                          <p:spTgt spid="44"/>
                                        </p:tgtEl>
                                        <p:attrNameLst>
                                          <p:attrName>ppt_y</p:attrName>
                                        </p:attrNameLst>
                                      </p:cBhvr>
                                      <p:tavLst>
                                        <p:tav tm="0">
                                          <p:val>
                                            <p:strVal val="0-#ppt_h/2"/>
                                          </p:val>
                                        </p:tav>
                                        <p:tav tm="100000">
                                          <p:val>
                                            <p:strVal val="#ppt_y"/>
                                          </p:val>
                                        </p:tav>
                                      </p:tavLst>
                                    </p:anim>
                                  </p:childTnLst>
                                </p:cTn>
                              </p:par>
                            </p:childTnLst>
                          </p:cTn>
                        </p:par>
                        <p:par>
                          <p:cTn id="40" fill="hold">
                            <p:stCondLst>
                              <p:cond delay="3500"/>
                            </p:stCondLst>
                            <p:childTnLst>
                              <p:par>
                                <p:cTn id="41" presetID="22" presetClass="entr" presetSubtype="4" fill="hold" grpId="0" nodeType="afterEffect" nodePh="1">
                                  <p:stCondLst>
                                    <p:cond delay="0"/>
                                  </p:stCondLst>
                                  <p:endCondLst>
                                    <p:cond evt="begin" delay="0">
                                      <p:tn val="41"/>
                                    </p:cond>
                                  </p:endCondLst>
                                  <p:childTnLst>
                                    <p:set>
                                      <p:cBhvr>
                                        <p:cTn id="42" dur="1" fill="hold">
                                          <p:stCondLst>
                                            <p:cond delay="0"/>
                                          </p:stCondLst>
                                        </p:cTn>
                                        <p:tgtEl>
                                          <p:spTgt spid="45">
                                            <p:txEl>
                                              <p:pRg st="0" end="0"/>
                                            </p:txEl>
                                          </p:spTgt>
                                        </p:tgtEl>
                                        <p:attrNameLst>
                                          <p:attrName>style.visibility</p:attrName>
                                        </p:attrNameLst>
                                      </p:cBhvr>
                                      <p:to>
                                        <p:strVal val="visible"/>
                                      </p:to>
                                    </p:set>
                                    <p:animEffect transition="in" filter="wipe(down)">
                                      <p:cBhvr>
                                        <p:cTn id="43" dur="500"/>
                                        <p:tgtEl>
                                          <p:spTgt spid="45">
                                            <p:txEl>
                                              <p:pRg st="0" end="0"/>
                                            </p:txEl>
                                          </p:spTgt>
                                        </p:tgtEl>
                                      </p:cBhvr>
                                    </p:animEffect>
                                  </p:childTnLst>
                                </p:cTn>
                              </p:par>
                              <p:par>
                                <p:cTn id="44" presetID="2" presetClass="entr" presetSubtype="4" accel="50000" decel="50000" fill="hold" grpId="0" nodeType="withEffect">
                                  <p:stCondLst>
                                    <p:cond delay="0"/>
                                  </p:stCondLst>
                                  <p:childTnLst>
                                    <p:set>
                                      <p:cBhvr>
                                        <p:cTn id="45" dur="1" fill="hold">
                                          <p:stCondLst>
                                            <p:cond delay="0"/>
                                          </p:stCondLst>
                                        </p:cTn>
                                        <p:tgtEl>
                                          <p:spTgt spid="41"/>
                                        </p:tgtEl>
                                        <p:attrNameLst>
                                          <p:attrName>style.visibility</p:attrName>
                                        </p:attrNameLst>
                                      </p:cBhvr>
                                      <p:to>
                                        <p:strVal val="visible"/>
                                      </p:to>
                                    </p:set>
                                    <p:anim calcmode="lin" valueType="num">
                                      <p:cBhvr additive="base">
                                        <p:cTn id="46" dur="500" fill="hold"/>
                                        <p:tgtEl>
                                          <p:spTgt spid="41"/>
                                        </p:tgtEl>
                                        <p:attrNameLst>
                                          <p:attrName>ppt_x</p:attrName>
                                        </p:attrNameLst>
                                      </p:cBhvr>
                                      <p:tavLst>
                                        <p:tav tm="0">
                                          <p:val>
                                            <p:strVal val="#ppt_x"/>
                                          </p:val>
                                        </p:tav>
                                        <p:tav tm="100000">
                                          <p:val>
                                            <p:strVal val="#ppt_x"/>
                                          </p:val>
                                        </p:tav>
                                      </p:tavLst>
                                    </p:anim>
                                    <p:anim calcmode="lin" valueType="num">
                                      <p:cBhvr additive="base">
                                        <p:cTn id="47" dur="500" fill="hold"/>
                                        <p:tgtEl>
                                          <p:spTgt spid="41"/>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accel="50000" decel="50000" fill="hold" grpId="0" nodeType="afterEffect" nodePh="1">
                                  <p:stCondLst>
                                    <p:cond delay="0"/>
                                  </p:stCondLst>
                                  <p:endCondLst>
                                    <p:cond evt="begin" delay="0">
                                      <p:tn val="49"/>
                                    </p:cond>
                                  </p:endCondLst>
                                  <p:childTnLst>
                                    <p:set>
                                      <p:cBhvr>
                                        <p:cTn id="50" dur="1" fill="hold">
                                          <p:stCondLst>
                                            <p:cond delay="0"/>
                                          </p:stCondLst>
                                        </p:cTn>
                                        <p:tgtEl>
                                          <p:spTgt spid="43">
                                            <p:txEl>
                                              <p:pRg st="0" end="0"/>
                                            </p:txEl>
                                          </p:spTgt>
                                        </p:tgtEl>
                                        <p:attrNameLst>
                                          <p:attrName>style.visibility</p:attrName>
                                        </p:attrNameLst>
                                      </p:cBhvr>
                                      <p:to>
                                        <p:strVal val="visible"/>
                                      </p:to>
                                    </p:set>
                                    <p:anim calcmode="lin" valueType="num">
                                      <p:cBhvr additive="base">
                                        <p:cTn id="51"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accel="50000" decel="50000" fill="hold" grpId="0" nodeType="afterEffect" nodePh="1">
                                  <p:stCondLst>
                                    <p:cond delay="0"/>
                                  </p:stCondLst>
                                  <p:endCondLst>
                                    <p:cond evt="begin" delay="0">
                                      <p:tn val="54"/>
                                    </p:cond>
                                  </p:endCondLst>
                                  <p:childTnLst>
                                    <p:set>
                                      <p:cBhvr>
                                        <p:cTn id="55" dur="1" fill="hold">
                                          <p:stCondLst>
                                            <p:cond delay="0"/>
                                          </p:stCondLst>
                                        </p:cTn>
                                        <p:tgtEl>
                                          <p:spTgt spid="42">
                                            <p:txEl>
                                              <p:pRg st="0" end="0"/>
                                            </p:txEl>
                                          </p:spTgt>
                                        </p:tgtEl>
                                        <p:attrNameLst>
                                          <p:attrName>style.visibility</p:attrName>
                                        </p:attrNameLst>
                                      </p:cBhvr>
                                      <p:to>
                                        <p:strVal val="visible"/>
                                      </p:to>
                                    </p:set>
                                    <p:anim calcmode="lin" valueType="num">
                                      <p:cBhvr additive="base">
                                        <p:cTn id="56"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42">
                                            <p:txEl>
                                              <p:pRg st="0" end="0"/>
                                            </p:txEl>
                                          </p:spTgt>
                                        </p:tgtEl>
                                        <p:attrNameLst>
                                          <p:attrName>ppt_y</p:attrName>
                                        </p:attrNameLst>
                                      </p:cBhvr>
                                      <p:tavLst>
                                        <p:tav tm="0">
                                          <p:val>
                                            <p:strVal val="1+#ppt_h/2"/>
                                          </p:val>
                                        </p:tav>
                                        <p:tav tm="100000">
                                          <p:val>
                                            <p:strVal val="#ppt_y"/>
                                          </p:val>
                                        </p:tav>
                                      </p:tavLst>
                                    </p:anim>
                                  </p:childTnLst>
                                </p:cTn>
                              </p:par>
                            </p:childTnLst>
                          </p:cTn>
                        </p:par>
                        <p:par>
                          <p:cTn id="58" fill="hold">
                            <p:stCondLst>
                              <p:cond delay="5000"/>
                            </p:stCondLst>
                            <p:childTnLst>
                              <p:par>
                                <p:cTn id="59" presetID="2" presetClass="entr" presetSubtype="1" accel="50000" decel="50000" fill="hold" grpId="0" nodeType="afterEffect">
                                  <p:stCondLst>
                                    <p:cond delay="0"/>
                                  </p:stCondLst>
                                  <p:childTnLst>
                                    <p:set>
                                      <p:cBhvr>
                                        <p:cTn id="60" dur="1" fill="hold">
                                          <p:stCondLst>
                                            <p:cond delay="0"/>
                                          </p:stCondLst>
                                        </p:cTn>
                                        <p:tgtEl>
                                          <p:spTgt spid="49"/>
                                        </p:tgtEl>
                                        <p:attrNameLst>
                                          <p:attrName>style.visibility</p:attrName>
                                        </p:attrNameLst>
                                      </p:cBhvr>
                                      <p:to>
                                        <p:strVal val="visible"/>
                                      </p:to>
                                    </p:set>
                                    <p:anim calcmode="lin" valueType="num">
                                      <p:cBhvr additive="base">
                                        <p:cTn id="61" dur="500" fill="hold"/>
                                        <p:tgtEl>
                                          <p:spTgt spid="49"/>
                                        </p:tgtEl>
                                        <p:attrNameLst>
                                          <p:attrName>ppt_x</p:attrName>
                                        </p:attrNameLst>
                                      </p:cBhvr>
                                      <p:tavLst>
                                        <p:tav tm="0">
                                          <p:val>
                                            <p:strVal val="#ppt_x"/>
                                          </p:val>
                                        </p:tav>
                                        <p:tav tm="100000">
                                          <p:val>
                                            <p:strVal val="#ppt_x"/>
                                          </p:val>
                                        </p:tav>
                                      </p:tavLst>
                                    </p:anim>
                                    <p:anim calcmode="lin" valueType="num">
                                      <p:cBhvr additive="base">
                                        <p:cTn id="62" dur="500" fill="hold"/>
                                        <p:tgtEl>
                                          <p:spTgt spid="49"/>
                                        </p:tgtEl>
                                        <p:attrNameLst>
                                          <p:attrName>ppt_y</p:attrName>
                                        </p:attrNameLst>
                                      </p:cBhvr>
                                      <p:tavLst>
                                        <p:tav tm="0">
                                          <p:val>
                                            <p:strVal val="0-#ppt_h/2"/>
                                          </p:val>
                                        </p:tav>
                                        <p:tav tm="100000">
                                          <p:val>
                                            <p:strVal val="#ppt_y"/>
                                          </p:val>
                                        </p:tav>
                                      </p:tavLst>
                                    </p:anim>
                                  </p:childTnLst>
                                </p:cTn>
                              </p:par>
                            </p:childTnLst>
                          </p:cTn>
                        </p:par>
                        <p:par>
                          <p:cTn id="63" fill="hold">
                            <p:stCondLst>
                              <p:cond delay="55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50">
                                            <p:txEl>
                                              <p:pRg st="0" end="0"/>
                                            </p:txEl>
                                          </p:spTgt>
                                        </p:tgtEl>
                                        <p:attrNameLst>
                                          <p:attrName>style.visibility</p:attrName>
                                        </p:attrNameLst>
                                      </p:cBhvr>
                                      <p:to>
                                        <p:strVal val="visible"/>
                                      </p:to>
                                    </p:set>
                                    <p:animEffect transition="in" filter="wipe(down)">
                                      <p:cBhvr>
                                        <p:cTn id="66" dur="500"/>
                                        <p:tgtEl>
                                          <p:spTgt spid="50">
                                            <p:txEl>
                                              <p:pRg st="0" end="0"/>
                                            </p:txEl>
                                          </p:spTgt>
                                        </p:tgtEl>
                                      </p:cBhvr>
                                    </p:animEffect>
                                  </p:childTnLst>
                                </p:cTn>
                              </p:par>
                              <p:par>
                                <p:cTn id="67" presetID="2" presetClass="entr" presetSubtype="4" accel="50000" decel="50000" fill="hold" grpId="0" nodeType="withEffect">
                                  <p:stCondLst>
                                    <p:cond delay="0"/>
                                  </p:stCondLst>
                                  <p:childTnLst>
                                    <p:set>
                                      <p:cBhvr>
                                        <p:cTn id="68" dur="1" fill="hold">
                                          <p:stCondLst>
                                            <p:cond delay="0"/>
                                          </p:stCondLst>
                                        </p:cTn>
                                        <p:tgtEl>
                                          <p:spTgt spid="46"/>
                                        </p:tgtEl>
                                        <p:attrNameLst>
                                          <p:attrName>style.visibility</p:attrName>
                                        </p:attrNameLst>
                                      </p:cBhvr>
                                      <p:to>
                                        <p:strVal val="visible"/>
                                      </p:to>
                                    </p:set>
                                    <p:anim calcmode="lin" valueType="num">
                                      <p:cBhvr additive="base">
                                        <p:cTn id="69" dur="500" fill="hold"/>
                                        <p:tgtEl>
                                          <p:spTgt spid="46"/>
                                        </p:tgtEl>
                                        <p:attrNameLst>
                                          <p:attrName>ppt_x</p:attrName>
                                        </p:attrNameLst>
                                      </p:cBhvr>
                                      <p:tavLst>
                                        <p:tav tm="0">
                                          <p:val>
                                            <p:strVal val="#ppt_x"/>
                                          </p:val>
                                        </p:tav>
                                        <p:tav tm="100000">
                                          <p:val>
                                            <p:strVal val="#ppt_x"/>
                                          </p:val>
                                        </p:tav>
                                      </p:tavLst>
                                    </p:anim>
                                    <p:anim calcmode="lin" valueType="num">
                                      <p:cBhvr additive="base">
                                        <p:cTn id="70" dur="500" fill="hold"/>
                                        <p:tgtEl>
                                          <p:spTgt spid="46"/>
                                        </p:tgtEl>
                                        <p:attrNameLst>
                                          <p:attrName>ppt_y</p:attrName>
                                        </p:attrNameLst>
                                      </p:cBhvr>
                                      <p:tavLst>
                                        <p:tav tm="0">
                                          <p:val>
                                            <p:strVal val="1+#ppt_h/2"/>
                                          </p:val>
                                        </p:tav>
                                        <p:tav tm="100000">
                                          <p:val>
                                            <p:strVal val="#ppt_y"/>
                                          </p:val>
                                        </p:tav>
                                      </p:tavLst>
                                    </p:anim>
                                  </p:childTnLst>
                                </p:cTn>
                              </p:par>
                            </p:childTnLst>
                          </p:cTn>
                        </p:par>
                        <p:par>
                          <p:cTn id="71" fill="hold">
                            <p:stCondLst>
                              <p:cond delay="6000"/>
                            </p:stCondLst>
                            <p:childTnLst>
                              <p:par>
                                <p:cTn id="72" presetID="2" presetClass="entr" presetSubtype="4" accel="50000" decel="50000" fill="hold" grpId="0" nodeType="afterEffect" nodePh="1">
                                  <p:stCondLst>
                                    <p:cond delay="0"/>
                                  </p:stCondLst>
                                  <p:endCondLst>
                                    <p:cond evt="begin" delay="0">
                                      <p:tn val="72"/>
                                    </p:cond>
                                  </p:endCondLst>
                                  <p:childTnLst>
                                    <p:set>
                                      <p:cBhvr>
                                        <p:cTn id="73" dur="1" fill="hold">
                                          <p:stCondLst>
                                            <p:cond delay="0"/>
                                          </p:stCondLst>
                                        </p:cTn>
                                        <p:tgtEl>
                                          <p:spTgt spid="48">
                                            <p:txEl>
                                              <p:pRg st="0" end="0"/>
                                            </p:txEl>
                                          </p:spTgt>
                                        </p:tgtEl>
                                        <p:attrNameLst>
                                          <p:attrName>style.visibility</p:attrName>
                                        </p:attrNameLst>
                                      </p:cBhvr>
                                      <p:to>
                                        <p:strVal val="visible"/>
                                      </p:to>
                                    </p:set>
                                    <p:anim calcmode="lin" valueType="num">
                                      <p:cBhvr additive="base">
                                        <p:cTn id="74" dur="50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48">
                                            <p:txEl>
                                              <p:pRg st="0" end="0"/>
                                            </p:txEl>
                                          </p:spTgt>
                                        </p:tgtEl>
                                        <p:attrNameLst>
                                          <p:attrName>ppt_y</p:attrName>
                                        </p:attrNameLst>
                                      </p:cBhvr>
                                      <p:tavLst>
                                        <p:tav tm="0">
                                          <p:val>
                                            <p:strVal val="1+#ppt_h/2"/>
                                          </p:val>
                                        </p:tav>
                                        <p:tav tm="100000">
                                          <p:val>
                                            <p:strVal val="#ppt_y"/>
                                          </p:val>
                                        </p:tav>
                                      </p:tavLst>
                                    </p:anim>
                                  </p:childTnLst>
                                </p:cTn>
                              </p:par>
                            </p:childTnLst>
                          </p:cTn>
                        </p:par>
                        <p:par>
                          <p:cTn id="76" fill="hold">
                            <p:stCondLst>
                              <p:cond delay="6500"/>
                            </p:stCondLst>
                            <p:childTnLst>
                              <p:par>
                                <p:cTn id="77" presetID="2" presetClass="entr" presetSubtype="4" accel="50000" decel="50000" fill="hold" grpId="0" nodeType="afterEffect" nodePh="1">
                                  <p:stCondLst>
                                    <p:cond delay="0"/>
                                  </p:stCondLst>
                                  <p:endCondLst>
                                    <p:cond evt="begin" delay="0">
                                      <p:tn val="77"/>
                                    </p:cond>
                                  </p:endCondLst>
                                  <p:childTnLst>
                                    <p:set>
                                      <p:cBhvr>
                                        <p:cTn id="78" dur="1" fill="hold">
                                          <p:stCondLst>
                                            <p:cond delay="0"/>
                                          </p:stCondLst>
                                        </p:cTn>
                                        <p:tgtEl>
                                          <p:spTgt spid="47">
                                            <p:txEl>
                                              <p:pRg st="0" end="0"/>
                                            </p:txEl>
                                          </p:spTgt>
                                        </p:tgtEl>
                                        <p:attrNameLst>
                                          <p:attrName>style.visibility</p:attrName>
                                        </p:attrNameLst>
                                      </p:cBhvr>
                                      <p:to>
                                        <p:strVal val="visible"/>
                                      </p:to>
                                    </p:set>
                                    <p:anim calcmode="lin" valueType="num">
                                      <p:cBhvr additive="base">
                                        <p:cTn id="79" dur="500" fill="hold"/>
                                        <p:tgtEl>
                                          <p:spTgt spid="47">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47">
                                            <p:txEl>
                                              <p:pRg st="0" end="0"/>
                                            </p:txEl>
                                          </p:spTgt>
                                        </p:tgtEl>
                                        <p:attrNameLst>
                                          <p:attrName>ppt_y</p:attrName>
                                        </p:attrNameLst>
                                      </p:cBhvr>
                                      <p:tavLst>
                                        <p:tav tm="0">
                                          <p:val>
                                            <p:strVal val="1+#ppt_h/2"/>
                                          </p:val>
                                        </p:tav>
                                        <p:tav tm="100000">
                                          <p:val>
                                            <p:strVal val="#ppt_y"/>
                                          </p:val>
                                        </p:tav>
                                      </p:tavLst>
                                    </p:anim>
                                  </p:childTnLst>
                                </p:cTn>
                              </p:par>
                            </p:childTnLst>
                          </p:cTn>
                        </p:par>
                        <p:par>
                          <p:cTn id="81" fill="hold">
                            <p:stCondLst>
                              <p:cond delay="7000"/>
                            </p:stCondLst>
                            <p:childTnLst>
                              <p:par>
                                <p:cTn id="82" presetID="2" presetClass="entr" presetSubtype="1" accel="50000" decel="50000" fill="hold" grpId="0" nodeType="afterEffect">
                                  <p:stCondLst>
                                    <p:cond delay="0"/>
                                  </p:stCondLst>
                                  <p:childTnLst>
                                    <p:set>
                                      <p:cBhvr>
                                        <p:cTn id="83" dur="1" fill="hold">
                                          <p:stCondLst>
                                            <p:cond delay="0"/>
                                          </p:stCondLst>
                                        </p:cTn>
                                        <p:tgtEl>
                                          <p:spTgt spid="59"/>
                                        </p:tgtEl>
                                        <p:attrNameLst>
                                          <p:attrName>style.visibility</p:attrName>
                                        </p:attrNameLst>
                                      </p:cBhvr>
                                      <p:to>
                                        <p:strVal val="visible"/>
                                      </p:to>
                                    </p:set>
                                    <p:anim calcmode="lin" valueType="num">
                                      <p:cBhvr additive="base">
                                        <p:cTn id="84" dur="500" fill="hold"/>
                                        <p:tgtEl>
                                          <p:spTgt spid="59"/>
                                        </p:tgtEl>
                                        <p:attrNameLst>
                                          <p:attrName>ppt_x</p:attrName>
                                        </p:attrNameLst>
                                      </p:cBhvr>
                                      <p:tavLst>
                                        <p:tav tm="0">
                                          <p:val>
                                            <p:strVal val="#ppt_x"/>
                                          </p:val>
                                        </p:tav>
                                        <p:tav tm="100000">
                                          <p:val>
                                            <p:strVal val="#ppt_x"/>
                                          </p:val>
                                        </p:tav>
                                      </p:tavLst>
                                    </p:anim>
                                    <p:anim calcmode="lin" valueType="num">
                                      <p:cBhvr additive="base">
                                        <p:cTn id="85" dur="500" fill="hold"/>
                                        <p:tgtEl>
                                          <p:spTgt spid="59"/>
                                        </p:tgtEl>
                                        <p:attrNameLst>
                                          <p:attrName>ppt_y</p:attrName>
                                        </p:attrNameLst>
                                      </p:cBhvr>
                                      <p:tavLst>
                                        <p:tav tm="0">
                                          <p:val>
                                            <p:strVal val="0-#ppt_h/2"/>
                                          </p:val>
                                        </p:tav>
                                        <p:tav tm="100000">
                                          <p:val>
                                            <p:strVal val="#ppt_y"/>
                                          </p:val>
                                        </p:tav>
                                      </p:tavLst>
                                    </p:anim>
                                  </p:childTnLst>
                                </p:cTn>
                              </p:par>
                            </p:childTnLst>
                          </p:cTn>
                        </p:par>
                        <p:par>
                          <p:cTn id="86" fill="hold">
                            <p:stCondLst>
                              <p:cond delay="7500"/>
                            </p:stCondLst>
                            <p:childTnLst>
                              <p:par>
                                <p:cTn id="87" presetID="22" presetClass="entr" presetSubtype="4" fill="hold" grpId="0" nodeType="afterEffect" nodePh="1">
                                  <p:stCondLst>
                                    <p:cond delay="0"/>
                                  </p:stCondLst>
                                  <p:endCondLst>
                                    <p:cond evt="begin" delay="0">
                                      <p:tn val="87"/>
                                    </p:cond>
                                  </p:endCondLst>
                                  <p:childTnLst>
                                    <p:set>
                                      <p:cBhvr>
                                        <p:cTn id="88" dur="1" fill="hold">
                                          <p:stCondLst>
                                            <p:cond delay="0"/>
                                          </p:stCondLst>
                                        </p:cTn>
                                        <p:tgtEl>
                                          <p:spTgt spid="60">
                                            <p:txEl>
                                              <p:pRg st="0" end="0"/>
                                            </p:txEl>
                                          </p:spTgt>
                                        </p:tgtEl>
                                        <p:attrNameLst>
                                          <p:attrName>style.visibility</p:attrName>
                                        </p:attrNameLst>
                                      </p:cBhvr>
                                      <p:to>
                                        <p:strVal val="visible"/>
                                      </p:to>
                                    </p:set>
                                    <p:animEffect transition="in" filter="wipe(down)">
                                      <p:cBhvr>
                                        <p:cTn id="89" dur="500"/>
                                        <p:tgtEl>
                                          <p:spTgt spid="60">
                                            <p:txEl>
                                              <p:pRg st="0" end="0"/>
                                            </p:txEl>
                                          </p:spTgt>
                                        </p:tgtEl>
                                      </p:cBhvr>
                                    </p:animEffect>
                                  </p:childTnLst>
                                </p:cTn>
                              </p:par>
                              <p:par>
                                <p:cTn id="90" presetID="2" presetClass="entr" presetSubtype="4" accel="50000" decel="50000" fill="hold" grpId="0" nodeType="withEffect">
                                  <p:stCondLst>
                                    <p:cond delay="0"/>
                                  </p:stCondLst>
                                  <p:childTnLst>
                                    <p:set>
                                      <p:cBhvr>
                                        <p:cTn id="91" dur="1" fill="hold">
                                          <p:stCondLst>
                                            <p:cond delay="0"/>
                                          </p:stCondLst>
                                        </p:cTn>
                                        <p:tgtEl>
                                          <p:spTgt spid="56"/>
                                        </p:tgtEl>
                                        <p:attrNameLst>
                                          <p:attrName>style.visibility</p:attrName>
                                        </p:attrNameLst>
                                      </p:cBhvr>
                                      <p:to>
                                        <p:strVal val="visible"/>
                                      </p:to>
                                    </p:set>
                                    <p:anim calcmode="lin" valueType="num">
                                      <p:cBhvr additive="base">
                                        <p:cTn id="92" dur="500" fill="hold"/>
                                        <p:tgtEl>
                                          <p:spTgt spid="56"/>
                                        </p:tgtEl>
                                        <p:attrNameLst>
                                          <p:attrName>ppt_x</p:attrName>
                                        </p:attrNameLst>
                                      </p:cBhvr>
                                      <p:tavLst>
                                        <p:tav tm="0">
                                          <p:val>
                                            <p:strVal val="#ppt_x"/>
                                          </p:val>
                                        </p:tav>
                                        <p:tav tm="100000">
                                          <p:val>
                                            <p:strVal val="#ppt_x"/>
                                          </p:val>
                                        </p:tav>
                                      </p:tavLst>
                                    </p:anim>
                                    <p:anim calcmode="lin" valueType="num">
                                      <p:cBhvr additive="base">
                                        <p:cTn id="93" dur="500" fill="hold"/>
                                        <p:tgtEl>
                                          <p:spTgt spid="56"/>
                                        </p:tgtEl>
                                        <p:attrNameLst>
                                          <p:attrName>ppt_y</p:attrName>
                                        </p:attrNameLst>
                                      </p:cBhvr>
                                      <p:tavLst>
                                        <p:tav tm="0">
                                          <p:val>
                                            <p:strVal val="1+#ppt_h/2"/>
                                          </p:val>
                                        </p:tav>
                                        <p:tav tm="100000">
                                          <p:val>
                                            <p:strVal val="#ppt_y"/>
                                          </p:val>
                                        </p:tav>
                                      </p:tavLst>
                                    </p:anim>
                                  </p:childTnLst>
                                </p:cTn>
                              </p:par>
                            </p:childTnLst>
                          </p:cTn>
                        </p:par>
                        <p:par>
                          <p:cTn id="94" fill="hold">
                            <p:stCondLst>
                              <p:cond delay="8000"/>
                            </p:stCondLst>
                            <p:childTnLst>
                              <p:par>
                                <p:cTn id="95" presetID="2" presetClass="entr" presetSubtype="4" accel="50000" decel="50000" fill="hold" grpId="0" nodeType="afterEffect" nodePh="1">
                                  <p:stCondLst>
                                    <p:cond delay="0"/>
                                  </p:stCondLst>
                                  <p:endCondLst>
                                    <p:cond evt="begin" delay="0">
                                      <p:tn val="95"/>
                                    </p:cond>
                                  </p:endCondLst>
                                  <p:childTnLst>
                                    <p:set>
                                      <p:cBhvr>
                                        <p:cTn id="96" dur="1" fill="hold">
                                          <p:stCondLst>
                                            <p:cond delay="0"/>
                                          </p:stCondLst>
                                        </p:cTn>
                                        <p:tgtEl>
                                          <p:spTgt spid="58">
                                            <p:txEl>
                                              <p:pRg st="0" end="0"/>
                                            </p:txEl>
                                          </p:spTgt>
                                        </p:tgtEl>
                                        <p:attrNameLst>
                                          <p:attrName>style.visibility</p:attrName>
                                        </p:attrNameLst>
                                      </p:cBhvr>
                                      <p:to>
                                        <p:strVal val="visible"/>
                                      </p:to>
                                    </p:set>
                                    <p:anim calcmode="lin" valueType="num">
                                      <p:cBhvr additive="base">
                                        <p:cTn id="97" dur="500" fill="hold"/>
                                        <p:tgtEl>
                                          <p:spTgt spid="58">
                                            <p:txEl>
                                              <p:pRg st="0" end="0"/>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58">
                                            <p:txEl>
                                              <p:pRg st="0" end="0"/>
                                            </p:txEl>
                                          </p:spTgt>
                                        </p:tgtEl>
                                        <p:attrNameLst>
                                          <p:attrName>ppt_y</p:attrName>
                                        </p:attrNameLst>
                                      </p:cBhvr>
                                      <p:tavLst>
                                        <p:tav tm="0">
                                          <p:val>
                                            <p:strVal val="1+#ppt_h/2"/>
                                          </p:val>
                                        </p:tav>
                                        <p:tav tm="100000">
                                          <p:val>
                                            <p:strVal val="#ppt_y"/>
                                          </p:val>
                                        </p:tav>
                                      </p:tavLst>
                                    </p:anim>
                                  </p:childTnLst>
                                </p:cTn>
                              </p:par>
                            </p:childTnLst>
                          </p:cTn>
                        </p:par>
                        <p:par>
                          <p:cTn id="99" fill="hold">
                            <p:stCondLst>
                              <p:cond delay="8500"/>
                            </p:stCondLst>
                            <p:childTnLst>
                              <p:par>
                                <p:cTn id="100" presetID="2" presetClass="entr" presetSubtype="4" accel="50000" decel="50000" fill="hold" grpId="0" nodeType="afterEffect" nodePh="1">
                                  <p:stCondLst>
                                    <p:cond delay="0"/>
                                  </p:stCondLst>
                                  <p:endCondLst>
                                    <p:cond evt="begin" delay="0">
                                      <p:tn val="100"/>
                                    </p:cond>
                                  </p:endCondLst>
                                  <p:childTnLst>
                                    <p:set>
                                      <p:cBhvr>
                                        <p:cTn id="101" dur="1" fill="hold">
                                          <p:stCondLst>
                                            <p:cond delay="0"/>
                                          </p:stCondLst>
                                        </p:cTn>
                                        <p:tgtEl>
                                          <p:spTgt spid="57">
                                            <p:txEl>
                                              <p:pRg st="0" end="0"/>
                                            </p:txEl>
                                          </p:spTgt>
                                        </p:tgtEl>
                                        <p:attrNameLst>
                                          <p:attrName>style.visibility</p:attrName>
                                        </p:attrNameLst>
                                      </p:cBhvr>
                                      <p:to>
                                        <p:strVal val="visible"/>
                                      </p:to>
                                    </p:set>
                                    <p:anim calcmode="lin" valueType="num">
                                      <p:cBhvr additive="base">
                                        <p:cTn id="102" dur="500" fill="hold"/>
                                        <p:tgtEl>
                                          <p:spTgt spid="57">
                                            <p:txEl>
                                              <p:pRg st="0" end="0"/>
                                            </p:txEl>
                                          </p:spTgt>
                                        </p:tgtEl>
                                        <p:attrNameLst>
                                          <p:attrName>ppt_x</p:attrName>
                                        </p:attrNameLst>
                                      </p:cBhvr>
                                      <p:tavLst>
                                        <p:tav tm="0">
                                          <p:val>
                                            <p:strVal val="#ppt_x"/>
                                          </p:val>
                                        </p:tav>
                                        <p:tav tm="100000">
                                          <p:val>
                                            <p:strVal val="#ppt_x"/>
                                          </p:val>
                                        </p:tav>
                                      </p:tavLst>
                                    </p:anim>
                                    <p:anim calcmode="lin" valueType="num">
                                      <p:cBhvr additive="base">
                                        <p:cTn id="103" dur="500" fill="hold"/>
                                        <p:tgtEl>
                                          <p:spTgt spid="5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75" grpId="0"/>
      <p:bldP spid="76"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1+#ppt_h/2"/>
                          </p:val>
                        </p:tav>
                        <p:tav tm="100000">
                          <p:val>
                            <p:strVal val="#ppt_y"/>
                          </p:val>
                        </p:tav>
                      </p:tavLst>
                    </p:anim>
                  </p:childTnLst>
                </p:cTn>
              </p:par>
            </p:tnLst>
          </p:tmpl>
        </p:tmplLst>
      </p:bldP>
      <p:bldP spid="7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7"/>
                        </p:tgtEl>
                        <p:attrNameLst>
                          <p:attrName>style.visibility</p:attrName>
                        </p:attrNameLst>
                      </p:cBhvr>
                      <p:to>
                        <p:strVal val="visible"/>
                      </p:to>
                    </p:set>
                    <p:anim calcmode="lin" valueType="num">
                      <p:cBhvr additive="base">
                        <p:cTn dur="500" fill="hold"/>
                        <p:tgtEl>
                          <p:spTgt spid="77"/>
                        </p:tgtEl>
                        <p:attrNameLst>
                          <p:attrName>ppt_x</p:attrName>
                        </p:attrNameLst>
                      </p:cBhvr>
                      <p:tavLst>
                        <p:tav tm="0">
                          <p:val>
                            <p:strVal val="#ppt_x"/>
                          </p:val>
                        </p:tav>
                        <p:tav tm="100000">
                          <p:val>
                            <p:strVal val="#ppt_x"/>
                          </p:val>
                        </p:tav>
                      </p:tavLst>
                    </p:anim>
                    <p:anim calcmode="lin" valueType="num">
                      <p:cBhvr additive="base">
                        <p:cTn dur="500" fill="hold"/>
                        <p:tgtEl>
                          <p:spTgt spid="77"/>
                        </p:tgtEl>
                        <p:attrNameLst>
                          <p:attrName>ppt_y</p:attrName>
                        </p:attrNameLst>
                      </p:cBhvr>
                      <p:tavLst>
                        <p:tav tm="0">
                          <p:val>
                            <p:strVal val="1+#ppt_h/2"/>
                          </p:val>
                        </p:tav>
                        <p:tav tm="100000">
                          <p:val>
                            <p:strVal val="#ppt_y"/>
                          </p:val>
                        </p:tav>
                      </p:tavLst>
                    </p:anim>
                  </p:childTnLst>
                </p:cTn>
              </p:par>
            </p:tnLst>
          </p:tmpl>
        </p:tmplLst>
      </p:bldP>
      <p:bldP spid="78" grpId="0" animBg="1"/>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41" grpId="0"/>
      <p:bldP spid="4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ppt_x"/>
                          </p:val>
                        </p:tav>
                        <p:tav tm="100000">
                          <p:val>
                            <p:strVal val="#ppt_x"/>
                          </p:val>
                        </p:tav>
                      </p:tavLst>
                    </p:anim>
                    <p:anim calcmode="lin" valueType="num">
                      <p:cBhvr additive="base">
                        <p:cTn dur="500" fill="hold"/>
                        <p:tgtEl>
                          <p:spTgt spid="42"/>
                        </p:tgtEl>
                        <p:attrNameLst>
                          <p:attrName>ppt_y</p:attrName>
                        </p:attrNameLst>
                      </p:cBhvr>
                      <p:tavLst>
                        <p:tav tm="0">
                          <p:val>
                            <p:strVal val="1+#ppt_h/2"/>
                          </p:val>
                        </p:tav>
                        <p:tav tm="100000">
                          <p:val>
                            <p:strVal val="#ppt_y"/>
                          </p:val>
                        </p:tav>
                      </p:tavLst>
                    </p:anim>
                  </p:childTnLst>
                </p:cTn>
              </p:par>
            </p:tnLst>
          </p:tmpl>
        </p:tmplLst>
      </p:bldP>
      <p:bldP spid="43"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3"/>
                        </p:tgtEl>
                        <p:attrNameLst>
                          <p:attrName>style.visibility</p:attrName>
                        </p:attrNameLst>
                      </p:cBhvr>
                      <p:to>
                        <p:strVal val="visible"/>
                      </p:to>
                    </p:set>
                    <p:anim calcmode="lin" valueType="num">
                      <p:cBhvr additive="base">
                        <p:cTn dur="500" fill="hold"/>
                        <p:tgtEl>
                          <p:spTgt spid="43"/>
                        </p:tgtEl>
                        <p:attrNameLst>
                          <p:attrName>ppt_x</p:attrName>
                        </p:attrNameLst>
                      </p:cBhvr>
                      <p:tavLst>
                        <p:tav tm="0">
                          <p:val>
                            <p:strVal val="#ppt_x"/>
                          </p:val>
                        </p:tav>
                        <p:tav tm="100000">
                          <p:val>
                            <p:strVal val="#ppt_x"/>
                          </p:val>
                        </p:tav>
                      </p:tavLst>
                    </p:anim>
                    <p:anim calcmode="lin" valueType="num">
                      <p:cBhvr additive="base">
                        <p:cTn dur="500" fill="hold"/>
                        <p:tgtEl>
                          <p:spTgt spid="43"/>
                        </p:tgtEl>
                        <p:attrNameLst>
                          <p:attrName>ppt_y</p:attrName>
                        </p:attrNameLst>
                      </p:cBhvr>
                      <p:tavLst>
                        <p:tav tm="0">
                          <p:val>
                            <p:strVal val="1+#ppt_h/2"/>
                          </p:val>
                        </p:tav>
                        <p:tav tm="100000">
                          <p:val>
                            <p:strVal val="#ppt_y"/>
                          </p:val>
                        </p:tav>
                      </p:tavLst>
                    </p:anim>
                  </p:childTnLst>
                </p:cTn>
              </p:par>
            </p:tnLst>
          </p:tmpl>
        </p:tmplLst>
      </p:bldP>
      <p:bldP spid="44" grpId="0" animBg="1"/>
      <p:bldP spid="45"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45"/>
                        </p:tgtEl>
                        <p:attrNameLst>
                          <p:attrName>style.visibility</p:attrName>
                        </p:attrNameLst>
                      </p:cBhvr>
                      <p:to>
                        <p:strVal val="visible"/>
                      </p:to>
                    </p:set>
                    <p:animEffect transition="in" filter="wipe(down)">
                      <p:cBhvr>
                        <p:cTn dur="500"/>
                        <p:tgtEl>
                          <p:spTgt spid="45"/>
                        </p:tgtEl>
                      </p:cBhvr>
                    </p:animEffect>
                  </p:childTnLst>
                </p:cTn>
              </p:par>
            </p:tnLst>
          </p:tmpl>
        </p:tmplLst>
      </p:bldP>
      <p:bldP spid="46" grpId="0"/>
      <p:bldP spid="4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ppt_x"/>
                          </p:val>
                        </p:tav>
                        <p:tav tm="100000">
                          <p:val>
                            <p:strVal val="#ppt_x"/>
                          </p:val>
                        </p:tav>
                      </p:tavLst>
                    </p:anim>
                    <p:anim calcmode="lin" valueType="num">
                      <p:cBhvr additive="base">
                        <p:cTn dur="500" fill="hold"/>
                        <p:tgtEl>
                          <p:spTgt spid="47"/>
                        </p:tgtEl>
                        <p:attrNameLst>
                          <p:attrName>ppt_y</p:attrName>
                        </p:attrNameLst>
                      </p:cBhvr>
                      <p:tavLst>
                        <p:tav tm="0">
                          <p:val>
                            <p:strVal val="1+#ppt_h/2"/>
                          </p:val>
                        </p:tav>
                        <p:tav tm="100000">
                          <p:val>
                            <p:strVal val="#ppt_y"/>
                          </p:val>
                        </p:tav>
                      </p:tavLst>
                    </p:anim>
                  </p:childTnLst>
                </p:cTn>
              </p:par>
            </p:tnLst>
          </p:tmpl>
        </p:tmplLst>
      </p:bldP>
      <p:bldP spid="4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ppt_x"/>
                          </p:val>
                        </p:tav>
                        <p:tav tm="100000">
                          <p:val>
                            <p:strVal val="#ppt_x"/>
                          </p:val>
                        </p:tav>
                      </p:tavLst>
                    </p:anim>
                    <p:anim calcmode="lin" valueType="num">
                      <p:cBhvr additive="base">
                        <p:cTn dur="500" fill="hold"/>
                        <p:tgtEl>
                          <p:spTgt spid="48"/>
                        </p:tgtEl>
                        <p:attrNameLst>
                          <p:attrName>ppt_y</p:attrName>
                        </p:attrNameLst>
                      </p:cBhvr>
                      <p:tavLst>
                        <p:tav tm="0">
                          <p:val>
                            <p:strVal val="1+#ppt_h/2"/>
                          </p:val>
                        </p:tav>
                        <p:tav tm="100000">
                          <p:val>
                            <p:strVal val="#ppt_y"/>
                          </p:val>
                        </p:tav>
                      </p:tavLst>
                    </p:anim>
                  </p:childTnLst>
                </p:cTn>
              </p:par>
            </p:tnLst>
          </p:tmpl>
        </p:tmplLst>
      </p:bldP>
      <p:bldP spid="49" grpId="0" animBg="1"/>
      <p:bldP spid="5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50"/>
                        </p:tgtEl>
                        <p:attrNameLst>
                          <p:attrName>style.visibility</p:attrName>
                        </p:attrNameLst>
                      </p:cBhvr>
                      <p:to>
                        <p:strVal val="visible"/>
                      </p:to>
                    </p:set>
                    <p:animEffect transition="in" filter="wipe(down)">
                      <p:cBhvr>
                        <p:cTn dur="500"/>
                        <p:tgtEl>
                          <p:spTgt spid="50"/>
                        </p:tgtEl>
                      </p:cBhvr>
                    </p:animEffect>
                  </p:childTnLst>
                </p:cTn>
              </p:par>
            </p:tnLst>
          </p:tmpl>
        </p:tmplLst>
      </p:bldP>
      <p:bldP spid="56" grpId="0"/>
      <p:bldP spid="5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57"/>
                        </p:tgtEl>
                        <p:attrNameLst>
                          <p:attrName>style.visibility</p:attrName>
                        </p:attrNameLst>
                      </p:cBhvr>
                      <p:to>
                        <p:strVal val="visible"/>
                      </p:to>
                    </p:set>
                    <p:anim calcmode="lin" valueType="num">
                      <p:cBhvr additive="base">
                        <p:cTn dur="500" fill="hold"/>
                        <p:tgtEl>
                          <p:spTgt spid="57"/>
                        </p:tgtEl>
                        <p:attrNameLst>
                          <p:attrName>ppt_x</p:attrName>
                        </p:attrNameLst>
                      </p:cBhvr>
                      <p:tavLst>
                        <p:tav tm="0">
                          <p:val>
                            <p:strVal val="#ppt_x"/>
                          </p:val>
                        </p:tav>
                        <p:tav tm="100000">
                          <p:val>
                            <p:strVal val="#ppt_x"/>
                          </p:val>
                        </p:tav>
                      </p:tavLst>
                    </p:anim>
                    <p:anim calcmode="lin" valueType="num">
                      <p:cBhvr additive="base">
                        <p:cTn dur="500" fill="hold"/>
                        <p:tgtEl>
                          <p:spTgt spid="57"/>
                        </p:tgtEl>
                        <p:attrNameLst>
                          <p:attrName>ppt_y</p:attrName>
                        </p:attrNameLst>
                      </p:cBhvr>
                      <p:tavLst>
                        <p:tav tm="0">
                          <p:val>
                            <p:strVal val="1+#ppt_h/2"/>
                          </p:val>
                        </p:tav>
                        <p:tav tm="100000">
                          <p:val>
                            <p:strVal val="#ppt_y"/>
                          </p:val>
                        </p:tav>
                      </p:tavLst>
                    </p:anim>
                  </p:childTnLst>
                </p:cTn>
              </p:par>
            </p:tnLst>
          </p:tmpl>
        </p:tmplLst>
      </p:bldP>
      <p:bldP spid="5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58"/>
                        </p:tgtEl>
                        <p:attrNameLst>
                          <p:attrName>style.visibility</p:attrName>
                        </p:attrNameLst>
                      </p:cBhvr>
                      <p:to>
                        <p:strVal val="visible"/>
                      </p:to>
                    </p:set>
                    <p:anim calcmode="lin" valueType="num">
                      <p:cBhvr additive="base">
                        <p:cTn dur="500" fill="hold"/>
                        <p:tgtEl>
                          <p:spTgt spid="58"/>
                        </p:tgtEl>
                        <p:attrNameLst>
                          <p:attrName>ppt_x</p:attrName>
                        </p:attrNameLst>
                      </p:cBhvr>
                      <p:tavLst>
                        <p:tav tm="0">
                          <p:val>
                            <p:strVal val="#ppt_x"/>
                          </p:val>
                        </p:tav>
                        <p:tav tm="100000">
                          <p:val>
                            <p:strVal val="#ppt_x"/>
                          </p:val>
                        </p:tav>
                      </p:tavLst>
                    </p:anim>
                    <p:anim calcmode="lin" valueType="num">
                      <p:cBhvr additive="base">
                        <p:cTn dur="500" fill="hold"/>
                        <p:tgtEl>
                          <p:spTgt spid="58"/>
                        </p:tgtEl>
                        <p:attrNameLst>
                          <p:attrName>ppt_y</p:attrName>
                        </p:attrNameLst>
                      </p:cBhvr>
                      <p:tavLst>
                        <p:tav tm="0">
                          <p:val>
                            <p:strVal val="1+#ppt_h/2"/>
                          </p:val>
                        </p:tav>
                        <p:tav tm="100000">
                          <p:val>
                            <p:strVal val="#ppt_y"/>
                          </p:val>
                        </p:tav>
                      </p:tavLst>
                    </p:anim>
                  </p:childTnLst>
                </p:cTn>
              </p:par>
            </p:tnLst>
          </p:tmpl>
        </p:tmplLst>
      </p:bldP>
      <p:bldP spid="59" grpId="0" animBg="1"/>
      <p:bldP spid="6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0"/>
                        </p:tgtEl>
                        <p:attrNameLst>
                          <p:attrName>style.visibility</p:attrName>
                        </p:attrNameLst>
                      </p:cBhvr>
                      <p:to>
                        <p:strVal val="visible"/>
                      </p:to>
                    </p:set>
                    <p:animEffect transition="in" filter="wipe(down)">
                      <p:cBhvr>
                        <p:cTn dur="500"/>
                        <p:tgtEl>
                          <p:spTgt spid="60"/>
                        </p:tgtEl>
                      </p:cBhvr>
                    </p:animEffect>
                  </p:childTnLst>
                </p:cTn>
              </p:par>
            </p:tnLst>
          </p:tmpl>
        </p:tmplLst>
      </p:bldP>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Pics">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75" name="Picture Placeholder 7"/>
          <p:cNvSpPr>
            <a:spLocks noGrp="1"/>
          </p:cNvSpPr>
          <p:nvPr>
            <p:ph type="pic" sz="quarter" idx="10" hasCustomPrompt="1"/>
          </p:nvPr>
        </p:nvSpPr>
        <p:spPr>
          <a:xfrm>
            <a:off x="503083"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76" name="Text Placeholder 3"/>
          <p:cNvSpPr>
            <a:spLocks noGrp="1"/>
          </p:cNvSpPr>
          <p:nvPr>
            <p:ph type="body" sz="half" idx="15"/>
          </p:nvPr>
        </p:nvSpPr>
        <p:spPr>
          <a:xfrm>
            <a:off x="452945"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7" name="Text Placeholder 3"/>
          <p:cNvSpPr>
            <a:spLocks noGrp="1"/>
          </p:cNvSpPr>
          <p:nvPr>
            <p:ph type="body" sz="half" idx="17"/>
          </p:nvPr>
        </p:nvSpPr>
        <p:spPr>
          <a:xfrm>
            <a:off x="447675" y="3588601"/>
            <a:ext cx="1595234" cy="192780"/>
          </a:xfrm>
          <a:prstGeom prst="rect">
            <a:avLst/>
          </a:prstGeom>
        </p:spPr>
        <p:txBody>
          <a:bodyPr wrap="none" lIns="0" tIns="0" rIns="0" bIns="0" anchor="ctr">
            <a:noAutofit/>
          </a:bodyPr>
          <a:lstStyle>
            <a:lvl1pPr marL="0" indent="0" algn="ctr">
              <a:buNone/>
              <a:defRPr sz="1100" b="1" baseline="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8" name="Rectangle 77"/>
          <p:cNvSpPr/>
          <p:nvPr userDrawn="1"/>
        </p:nvSpPr>
        <p:spPr>
          <a:xfrm>
            <a:off x="508350" y="1217194"/>
            <a:ext cx="1537336"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79" name="Text Placeholder 3"/>
          <p:cNvSpPr>
            <a:spLocks noGrp="1"/>
          </p:cNvSpPr>
          <p:nvPr>
            <p:ph type="body" sz="half" idx="16"/>
          </p:nvPr>
        </p:nvSpPr>
        <p:spPr>
          <a:xfrm>
            <a:off x="566260"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63" name="Picture Placeholder 7"/>
          <p:cNvSpPr>
            <a:spLocks noGrp="1"/>
          </p:cNvSpPr>
          <p:nvPr>
            <p:ph type="pic" sz="quarter" idx="18" hasCustomPrompt="1"/>
          </p:nvPr>
        </p:nvSpPr>
        <p:spPr>
          <a:xfrm>
            <a:off x="2147332"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64" name="Text Placeholder 3"/>
          <p:cNvSpPr>
            <a:spLocks noGrp="1"/>
          </p:cNvSpPr>
          <p:nvPr>
            <p:ph type="body" sz="half" idx="19"/>
          </p:nvPr>
        </p:nvSpPr>
        <p:spPr>
          <a:xfrm>
            <a:off x="2097194"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65" name="Text Placeholder 3"/>
          <p:cNvSpPr>
            <a:spLocks noGrp="1"/>
          </p:cNvSpPr>
          <p:nvPr>
            <p:ph type="body" sz="half" idx="20"/>
          </p:nvPr>
        </p:nvSpPr>
        <p:spPr>
          <a:xfrm>
            <a:off x="2091924" y="3588601"/>
            <a:ext cx="1595234" cy="192780"/>
          </a:xfrm>
          <a:prstGeom prst="rect">
            <a:avLst/>
          </a:prstGeom>
        </p:spPr>
        <p:txBody>
          <a:bodyPr wrap="none" lIns="0" tIns="0" rIns="0" bIns="0" anchor="ctr">
            <a:noAutofit/>
          </a:bodyPr>
          <a:lstStyle>
            <a:lvl1pPr marL="0" indent="0" algn="ctr">
              <a:buNone/>
              <a:defRPr sz="1100" b="1" baseline="0">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66" name="Rectangle 65"/>
          <p:cNvSpPr/>
          <p:nvPr userDrawn="1"/>
        </p:nvSpPr>
        <p:spPr>
          <a:xfrm>
            <a:off x="2152599" y="1217194"/>
            <a:ext cx="1537336" cy="381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7" name="Text Placeholder 3"/>
          <p:cNvSpPr>
            <a:spLocks noGrp="1"/>
          </p:cNvSpPr>
          <p:nvPr>
            <p:ph type="body" sz="half" idx="21"/>
          </p:nvPr>
        </p:nvSpPr>
        <p:spPr>
          <a:xfrm>
            <a:off x="2210509"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68" name="Picture Placeholder 7"/>
          <p:cNvSpPr>
            <a:spLocks noGrp="1"/>
          </p:cNvSpPr>
          <p:nvPr>
            <p:ph type="pic" sz="quarter" idx="22" hasCustomPrompt="1"/>
          </p:nvPr>
        </p:nvSpPr>
        <p:spPr>
          <a:xfrm>
            <a:off x="3794548"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69" name="Text Placeholder 3"/>
          <p:cNvSpPr>
            <a:spLocks noGrp="1"/>
          </p:cNvSpPr>
          <p:nvPr>
            <p:ph type="body" sz="half" idx="23"/>
          </p:nvPr>
        </p:nvSpPr>
        <p:spPr>
          <a:xfrm>
            <a:off x="3744410"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70" name="Text Placeholder 3"/>
          <p:cNvSpPr>
            <a:spLocks noGrp="1"/>
          </p:cNvSpPr>
          <p:nvPr>
            <p:ph type="body" sz="half" idx="24"/>
          </p:nvPr>
        </p:nvSpPr>
        <p:spPr>
          <a:xfrm>
            <a:off x="3739140" y="3588601"/>
            <a:ext cx="1595234" cy="192780"/>
          </a:xfrm>
          <a:prstGeom prst="rect">
            <a:avLst/>
          </a:prstGeom>
        </p:spPr>
        <p:txBody>
          <a:bodyPr wrap="none" lIns="0" tIns="0" rIns="0" bIns="0" anchor="ctr">
            <a:noAutofit/>
          </a:bodyPr>
          <a:lstStyle>
            <a:lvl1pPr marL="0" indent="0" algn="ctr">
              <a:buNone/>
              <a:defRPr sz="1100" b="1" baseline="0">
                <a:solidFill>
                  <a:schemeClr val="accent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1" name="Rectangle 70"/>
          <p:cNvSpPr/>
          <p:nvPr userDrawn="1"/>
        </p:nvSpPr>
        <p:spPr>
          <a:xfrm>
            <a:off x="3799815" y="1217194"/>
            <a:ext cx="1537336" cy="381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72" name="Text Placeholder 3"/>
          <p:cNvSpPr>
            <a:spLocks noGrp="1"/>
          </p:cNvSpPr>
          <p:nvPr>
            <p:ph type="body" sz="half" idx="25"/>
          </p:nvPr>
        </p:nvSpPr>
        <p:spPr>
          <a:xfrm>
            <a:off x="3857725"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73" name="Picture Placeholder 7"/>
          <p:cNvSpPr>
            <a:spLocks noGrp="1"/>
          </p:cNvSpPr>
          <p:nvPr>
            <p:ph type="pic" sz="quarter" idx="26" hasCustomPrompt="1"/>
          </p:nvPr>
        </p:nvSpPr>
        <p:spPr>
          <a:xfrm>
            <a:off x="5438435"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74" name="Text Placeholder 3"/>
          <p:cNvSpPr>
            <a:spLocks noGrp="1"/>
          </p:cNvSpPr>
          <p:nvPr>
            <p:ph type="body" sz="half" idx="27"/>
          </p:nvPr>
        </p:nvSpPr>
        <p:spPr>
          <a:xfrm>
            <a:off x="5388297"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0" name="Text Placeholder 3"/>
          <p:cNvSpPr>
            <a:spLocks noGrp="1"/>
          </p:cNvSpPr>
          <p:nvPr>
            <p:ph type="body" sz="half" idx="28"/>
          </p:nvPr>
        </p:nvSpPr>
        <p:spPr>
          <a:xfrm>
            <a:off x="5383027" y="3588601"/>
            <a:ext cx="1595234" cy="192780"/>
          </a:xfrm>
          <a:prstGeom prst="rect">
            <a:avLst/>
          </a:prstGeom>
        </p:spPr>
        <p:txBody>
          <a:bodyPr wrap="none" lIns="0" tIns="0" rIns="0" bIns="0" anchor="ctr">
            <a:noAutofit/>
          </a:bodyPr>
          <a:lstStyle>
            <a:lvl1pPr marL="0" indent="0" algn="ctr">
              <a:buNone/>
              <a:defRPr sz="1100" b="1" baseline="0">
                <a:solidFill>
                  <a:schemeClr val="accent4"/>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1" name="Rectangle 80"/>
          <p:cNvSpPr/>
          <p:nvPr userDrawn="1"/>
        </p:nvSpPr>
        <p:spPr>
          <a:xfrm>
            <a:off x="5443702" y="1217194"/>
            <a:ext cx="1537336"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82" name="Text Placeholder 3"/>
          <p:cNvSpPr>
            <a:spLocks noGrp="1"/>
          </p:cNvSpPr>
          <p:nvPr>
            <p:ph type="body" sz="half" idx="29"/>
          </p:nvPr>
        </p:nvSpPr>
        <p:spPr>
          <a:xfrm>
            <a:off x="5501612"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3" name="Picture Placeholder 7"/>
          <p:cNvSpPr>
            <a:spLocks noGrp="1"/>
          </p:cNvSpPr>
          <p:nvPr>
            <p:ph type="pic" sz="quarter" idx="30" hasCustomPrompt="1"/>
          </p:nvPr>
        </p:nvSpPr>
        <p:spPr>
          <a:xfrm>
            <a:off x="7077764" y="1599597"/>
            <a:ext cx="1540591" cy="1892243"/>
          </a:xfrm>
          <a:prstGeom prst="downArrowCallout">
            <a:avLst>
              <a:gd name="adj1" fmla="val 35178"/>
              <a:gd name="adj2" fmla="val 13059"/>
              <a:gd name="adj3" fmla="val 7566"/>
              <a:gd name="adj4" fmla="val 93840"/>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84" name="Text Placeholder 3"/>
          <p:cNvSpPr>
            <a:spLocks noGrp="1"/>
          </p:cNvSpPr>
          <p:nvPr>
            <p:ph type="body" sz="half" idx="31"/>
          </p:nvPr>
        </p:nvSpPr>
        <p:spPr>
          <a:xfrm>
            <a:off x="7027626" y="3794553"/>
            <a:ext cx="1590780" cy="635096"/>
          </a:xfrm>
          <a:prstGeom prst="rect">
            <a:avLst/>
          </a:prstGeom>
        </p:spPr>
        <p:txBody>
          <a:bodyPr wrap="none" lIns="0" tIns="0" rIns="0" bIns="0" anchor="t">
            <a:noAutofit/>
          </a:bodyPr>
          <a:lstStyle>
            <a:lvl1pPr marL="0" indent="0" algn="ctr">
              <a:buNone/>
              <a:defRPr sz="1100" b="0" baseline="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ctr"/>
            <a:endParaRPr lang="en-US" sz="1000" dirty="0">
              <a:solidFill>
                <a:schemeClr val="tx1">
                  <a:lumMod val="50000"/>
                  <a:lumOff val="50000"/>
                </a:schemeClr>
              </a:solidFill>
            </a:endParaRPr>
          </a:p>
        </p:txBody>
      </p:sp>
      <p:sp>
        <p:nvSpPr>
          <p:cNvPr id="85" name="Text Placeholder 3"/>
          <p:cNvSpPr>
            <a:spLocks noGrp="1"/>
          </p:cNvSpPr>
          <p:nvPr>
            <p:ph type="body" sz="half" idx="32"/>
          </p:nvPr>
        </p:nvSpPr>
        <p:spPr>
          <a:xfrm>
            <a:off x="7022356" y="3588601"/>
            <a:ext cx="1595234" cy="192780"/>
          </a:xfrm>
          <a:prstGeom prst="rect">
            <a:avLst/>
          </a:prstGeom>
        </p:spPr>
        <p:txBody>
          <a:bodyPr wrap="none" lIns="0" tIns="0" rIns="0" bIns="0" anchor="ctr">
            <a:noAutofit/>
          </a:bodyPr>
          <a:lstStyle>
            <a:lvl1pPr marL="0" indent="0" algn="ctr">
              <a:buNone/>
              <a:defRPr sz="1100" b="1" baseline="0">
                <a:solidFill>
                  <a:schemeClr val="accent5"/>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86" name="Rectangle 85"/>
          <p:cNvSpPr/>
          <p:nvPr userDrawn="1"/>
        </p:nvSpPr>
        <p:spPr>
          <a:xfrm>
            <a:off x="7083031" y="1217194"/>
            <a:ext cx="1537336" cy="381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87" name="Text Placeholder 3"/>
          <p:cNvSpPr>
            <a:spLocks noGrp="1"/>
          </p:cNvSpPr>
          <p:nvPr>
            <p:ph type="body" sz="half" idx="33"/>
          </p:nvPr>
        </p:nvSpPr>
        <p:spPr>
          <a:xfrm>
            <a:off x="7140941" y="1307321"/>
            <a:ext cx="1421516" cy="200746"/>
          </a:xfrm>
          <a:prstGeom prst="rect">
            <a:avLst/>
          </a:prstGeom>
        </p:spPr>
        <p:txBody>
          <a:bodyPr wrap="none" lIns="0" tIns="0" rIns="0" bIns="0" anchor="ctr">
            <a:noAutofit/>
          </a:bodyPr>
          <a:lstStyle>
            <a:lvl1pPr marL="0" indent="0" algn="ctr">
              <a:buNone/>
              <a:defRPr sz="1100" b="1"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31" name="Oval 3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1" accel="50000" decel="50000" fill="hold" grpId="0" nodeType="afterEffect">
                                  <p:stCondLst>
                                    <p:cond delay="0"/>
                                  </p:stCondLst>
                                  <p:childTnLst>
                                    <p:set>
                                      <p:cBhvr>
                                        <p:cTn id="14" dur="1" fill="hold">
                                          <p:stCondLst>
                                            <p:cond delay="0"/>
                                          </p:stCondLst>
                                        </p:cTn>
                                        <p:tgtEl>
                                          <p:spTgt spid="78"/>
                                        </p:tgtEl>
                                        <p:attrNameLst>
                                          <p:attrName>style.visibility</p:attrName>
                                        </p:attrNameLst>
                                      </p:cBhvr>
                                      <p:to>
                                        <p:strVal val="visible"/>
                                      </p:to>
                                    </p:set>
                                    <p:anim calcmode="lin" valueType="num">
                                      <p:cBhvr additive="base">
                                        <p:cTn id="15" dur="500" fill="hold"/>
                                        <p:tgtEl>
                                          <p:spTgt spid="78"/>
                                        </p:tgtEl>
                                        <p:attrNameLst>
                                          <p:attrName>ppt_x</p:attrName>
                                        </p:attrNameLst>
                                      </p:cBhvr>
                                      <p:tavLst>
                                        <p:tav tm="0">
                                          <p:val>
                                            <p:strVal val="#ppt_x"/>
                                          </p:val>
                                        </p:tav>
                                        <p:tav tm="100000">
                                          <p:val>
                                            <p:strVal val="#ppt_x"/>
                                          </p:val>
                                        </p:tav>
                                      </p:tavLst>
                                    </p:anim>
                                    <p:anim calcmode="lin" valueType="num">
                                      <p:cBhvr additive="base">
                                        <p:cTn id="16" dur="500" fill="hold"/>
                                        <p:tgtEl>
                                          <p:spTgt spid="78"/>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nodePh="1">
                                  <p:stCondLst>
                                    <p:cond delay="0"/>
                                  </p:stCondLst>
                                  <p:endCondLst>
                                    <p:cond evt="begin" delay="0">
                                      <p:tn val="18"/>
                                    </p:cond>
                                  </p:endCondLst>
                                  <p:childTnLst>
                                    <p:set>
                                      <p:cBhvr>
                                        <p:cTn id="19" dur="1" fill="hold">
                                          <p:stCondLst>
                                            <p:cond delay="0"/>
                                          </p:stCondLst>
                                        </p:cTn>
                                        <p:tgtEl>
                                          <p:spTgt spid="79">
                                            <p:txEl>
                                              <p:pRg st="0" end="0"/>
                                            </p:txEl>
                                          </p:spTgt>
                                        </p:tgtEl>
                                        <p:attrNameLst>
                                          <p:attrName>style.visibility</p:attrName>
                                        </p:attrNameLst>
                                      </p:cBhvr>
                                      <p:to>
                                        <p:strVal val="visible"/>
                                      </p:to>
                                    </p:set>
                                    <p:animEffect transition="in" filter="wipe(down)">
                                      <p:cBhvr>
                                        <p:cTn id="20" dur="500"/>
                                        <p:tgtEl>
                                          <p:spTgt spid="79">
                                            <p:txEl>
                                              <p:pRg st="0" end="0"/>
                                            </p:txEl>
                                          </p:spTgt>
                                        </p:tgtEl>
                                      </p:cBhvr>
                                    </p:animEffect>
                                  </p:childTnLst>
                                </p:cTn>
                              </p:par>
                              <p:par>
                                <p:cTn id="21" presetID="2" presetClass="entr" presetSubtype="4" accel="50000" decel="50000" fill="hold" grpId="0" nodeType="withEffect">
                                  <p:stCondLst>
                                    <p:cond delay="0"/>
                                  </p:stCondLst>
                                  <p:childTnLst>
                                    <p:set>
                                      <p:cBhvr>
                                        <p:cTn id="22" dur="1" fill="hold">
                                          <p:stCondLst>
                                            <p:cond delay="0"/>
                                          </p:stCondLst>
                                        </p:cTn>
                                        <p:tgtEl>
                                          <p:spTgt spid="75"/>
                                        </p:tgtEl>
                                        <p:attrNameLst>
                                          <p:attrName>style.visibility</p:attrName>
                                        </p:attrNameLst>
                                      </p:cBhvr>
                                      <p:to>
                                        <p:strVal val="visible"/>
                                      </p:to>
                                    </p:set>
                                    <p:anim calcmode="lin" valueType="num">
                                      <p:cBhvr additive="base">
                                        <p:cTn id="23" dur="500" fill="hold"/>
                                        <p:tgtEl>
                                          <p:spTgt spid="75"/>
                                        </p:tgtEl>
                                        <p:attrNameLst>
                                          <p:attrName>ppt_x</p:attrName>
                                        </p:attrNameLst>
                                      </p:cBhvr>
                                      <p:tavLst>
                                        <p:tav tm="0">
                                          <p:val>
                                            <p:strVal val="#ppt_x"/>
                                          </p:val>
                                        </p:tav>
                                        <p:tav tm="100000">
                                          <p:val>
                                            <p:strVal val="#ppt_x"/>
                                          </p:val>
                                        </p:tav>
                                      </p:tavLst>
                                    </p:anim>
                                    <p:anim calcmode="lin" valueType="num">
                                      <p:cBhvr additive="base">
                                        <p:cTn id="24" dur="500" fill="hold"/>
                                        <p:tgtEl>
                                          <p:spTgt spid="75"/>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accel="50000" decel="50000" fill="hold" grpId="0" nodeType="afterEffect" nodePh="1">
                                  <p:stCondLst>
                                    <p:cond delay="0"/>
                                  </p:stCondLst>
                                  <p:endCondLst>
                                    <p:cond evt="begin" delay="0">
                                      <p:tn val="26"/>
                                    </p:cond>
                                  </p:endCondLst>
                                  <p:childTnLst>
                                    <p:set>
                                      <p:cBhvr>
                                        <p:cTn id="27" dur="1" fill="hold">
                                          <p:stCondLst>
                                            <p:cond delay="0"/>
                                          </p:stCondLst>
                                        </p:cTn>
                                        <p:tgtEl>
                                          <p:spTgt spid="77">
                                            <p:txEl>
                                              <p:pRg st="0" end="0"/>
                                            </p:txEl>
                                          </p:spTgt>
                                        </p:tgtEl>
                                        <p:attrNameLst>
                                          <p:attrName>style.visibility</p:attrName>
                                        </p:attrNameLst>
                                      </p:cBhvr>
                                      <p:to>
                                        <p:strVal val="visible"/>
                                      </p:to>
                                    </p:set>
                                    <p:anim calcmode="lin" valueType="num">
                                      <p:cBhvr additive="base">
                                        <p:cTn id="28"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7">
                                            <p:txEl>
                                              <p:pRg st="0" end="0"/>
                                            </p:txEl>
                                          </p:spTgt>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accel="50000" decel="50000" fill="hold" grpId="0" nodeType="afterEffect" nodePh="1">
                                  <p:stCondLst>
                                    <p:cond delay="0"/>
                                  </p:stCondLst>
                                  <p:endCondLst>
                                    <p:cond evt="begin" delay="0">
                                      <p:tn val="31"/>
                                    </p:cond>
                                  </p:endCondLst>
                                  <p:childTnLst>
                                    <p:set>
                                      <p:cBhvr>
                                        <p:cTn id="32" dur="1" fill="hold">
                                          <p:stCondLst>
                                            <p:cond delay="0"/>
                                          </p:stCondLst>
                                        </p:cTn>
                                        <p:tgtEl>
                                          <p:spTgt spid="76">
                                            <p:txEl>
                                              <p:pRg st="0" end="0"/>
                                            </p:txEl>
                                          </p:spTgt>
                                        </p:tgtEl>
                                        <p:attrNameLst>
                                          <p:attrName>style.visibility</p:attrName>
                                        </p:attrNameLst>
                                      </p:cBhvr>
                                      <p:to>
                                        <p:strVal val="visible"/>
                                      </p:to>
                                    </p:set>
                                    <p:anim calcmode="lin" valueType="num">
                                      <p:cBhvr additive="base">
                                        <p:cTn id="33"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76">
                                            <p:txEl>
                                              <p:pRg st="0" end="0"/>
                                            </p:txEl>
                                          </p:spTgt>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2" presetClass="entr" presetSubtype="1" accel="50000" decel="50000" fill="hold" grpId="0" nodeType="afterEffect">
                                  <p:stCondLst>
                                    <p:cond delay="0"/>
                                  </p:stCondLst>
                                  <p:childTnLst>
                                    <p:set>
                                      <p:cBhvr>
                                        <p:cTn id="37" dur="1" fill="hold">
                                          <p:stCondLst>
                                            <p:cond delay="0"/>
                                          </p:stCondLst>
                                        </p:cTn>
                                        <p:tgtEl>
                                          <p:spTgt spid="66"/>
                                        </p:tgtEl>
                                        <p:attrNameLst>
                                          <p:attrName>style.visibility</p:attrName>
                                        </p:attrNameLst>
                                      </p:cBhvr>
                                      <p:to>
                                        <p:strVal val="visible"/>
                                      </p:to>
                                    </p:set>
                                    <p:anim calcmode="lin" valueType="num">
                                      <p:cBhvr additive="base">
                                        <p:cTn id="38" dur="500" fill="hold"/>
                                        <p:tgtEl>
                                          <p:spTgt spid="66"/>
                                        </p:tgtEl>
                                        <p:attrNameLst>
                                          <p:attrName>ppt_x</p:attrName>
                                        </p:attrNameLst>
                                      </p:cBhvr>
                                      <p:tavLst>
                                        <p:tav tm="0">
                                          <p:val>
                                            <p:strVal val="#ppt_x"/>
                                          </p:val>
                                        </p:tav>
                                        <p:tav tm="100000">
                                          <p:val>
                                            <p:strVal val="#ppt_x"/>
                                          </p:val>
                                        </p:tav>
                                      </p:tavLst>
                                    </p:anim>
                                    <p:anim calcmode="lin" valueType="num">
                                      <p:cBhvr additive="base">
                                        <p:cTn id="39" dur="500" fill="hold"/>
                                        <p:tgtEl>
                                          <p:spTgt spid="66"/>
                                        </p:tgtEl>
                                        <p:attrNameLst>
                                          <p:attrName>ppt_y</p:attrName>
                                        </p:attrNameLst>
                                      </p:cBhvr>
                                      <p:tavLst>
                                        <p:tav tm="0">
                                          <p:val>
                                            <p:strVal val="0-#ppt_h/2"/>
                                          </p:val>
                                        </p:tav>
                                        <p:tav tm="100000">
                                          <p:val>
                                            <p:strVal val="#ppt_y"/>
                                          </p:val>
                                        </p:tav>
                                      </p:tavLst>
                                    </p:anim>
                                  </p:childTnLst>
                                </p:cTn>
                              </p:par>
                            </p:childTnLst>
                          </p:cTn>
                        </p:par>
                        <p:par>
                          <p:cTn id="40" fill="hold">
                            <p:stCondLst>
                              <p:cond delay="3500"/>
                            </p:stCondLst>
                            <p:childTnLst>
                              <p:par>
                                <p:cTn id="41" presetID="22" presetClass="entr" presetSubtype="4" fill="hold" grpId="0" nodeType="afterEffect" nodePh="1">
                                  <p:stCondLst>
                                    <p:cond delay="0"/>
                                  </p:stCondLst>
                                  <p:endCondLst>
                                    <p:cond evt="begin" delay="0">
                                      <p:tn val="41"/>
                                    </p:cond>
                                  </p:endCondLst>
                                  <p:childTnLst>
                                    <p:set>
                                      <p:cBhvr>
                                        <p:cTn id="42" dur="1" fill="hold">
                                          <p:stCondLst>
                                            <p:cond delay="0"/>
                                          </p:stCondLst>
                                        </p:cTn>
                                        <p:tgtEl>
                                          <p:spTgt spid="67">
                                            <p:txEl>
                                              <p:pRg st="0" end="0"/>
                                            </p:txEl>
                                          </p:spTgt>
                                        </p:tgtEl>
                                        <p:attrNameLst>
                                          <p:attrName>style.visibility</p:attrName>
                                        </p:attrNameLst>
                                      </p:cBhvr>
                                      <p:to>
                                        <p:strVal val="visible"/>
                                      </p:to>
                                    </p:set>
                                    <p:animEffect transition="in" filter="wipe(down)">
                                      <p:cBhvr>
                                        <p:cTn id="43" dur="500"/>
                                        <p:tgtEl>
                                          <p:spTgt spid="67">
                                            <p:txEl>
                                              <p:pRg st="0" end="0"/>
                                            </p:txEl>
                                          </p:spTgt>
                                        </p:tgtEl>
                                      </p:cBhvr>
                                    </p:animEffect>
                                  </p:childTnLst>
                                </p:cTn>
                              </p:par>
                              <p:par>
                                <p:cTn id="44" presetID="2" presetClass="entr" presetSubtype="4" accel="50000" decel="50000" fill="hold" grpId="0" nodeType="withEffect">
                                  <p:stCondLst>
                                    <p:cond delay="0"/>
                                  </p:stCondLst>
                                  <p:childTnLst>
                                    <p:set>
                                      <p:cBhvr>
                                        <p:cTn id="45" dur="1" fill="hold">
                                          <p:stCondLst>
                                            <p:cond delay="0"/>
                                          </p:stCondLst>
                                        </p:cTn>
                                        <p:tgtEl>
                                          <p:spTgt spid="63"/>
                                        </p:tgtEl>
                                        <p:attrNameLst>
                                          <p:attrName>style.visibility</p:attrName>
                                        </p:attrNameLst>
                                      </p:cBhvr>
                                      <p:to>
                                        <p:strVal val="visible"/>
                                      </p:to>
                                    </p:set>
                                    <p:anim calcmode="lin" valueType="num">
                                      <p:cBhvr additive="base">
                                        <p:cTn id="46" dur="500" fill="hold"/>
                                        <p:tgtEl>
                                          <p:spTgt spid="63"/>
                                        </p:tgtEl>
                                        <p:attrNameLst>
                                          <p:attrName>ppt_x</p:attrName>
                                        </p:attrNameLst>
                                      </p:cBhvr>
                                      <p:tavLst>
                                        <p:tav tm="0">
                                          <p:val>
                                            <p:strVal val="#ppt_x"/>
                                          </p:val>
                                        </p:tav>
                                        <p:tav tm="100000">
                                          <p:val>
                                            <p:strVal val="#ppt_x"/>
                                          </p:val>
                                        </p:tav>
                                      </p:tavLst>
                                    </p:anim>
                                    <p:anim calcmode="lin" valueType="num">
                                      <p:cBhvr additive="base">
                                        <p:cTn id="47" dur="500" fill="hold"/>
                                        <p:tgtEl>
                                          <p:spTgt spid="63"/>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accel="50000" decel="50000" fill="hold" grpId="0" nodeType="afterEffect" nodePh="1">
                                  <p:stCondLst>
                                    <p:cond delay="0"/>
                                  </p:stCondLst>
                                  <p:endCondLst>
                                    <p:cond evt="begin" delay="0">
                                      <p:tn val="49"/>
                                    </p:cond>
                                  </p:endCondLst>
                                  <p:childTnLst>
                                    <p:set>
                                      <p:cBhvr>
                                        <p:cTn id="50" dur="1" fill="hold">
                                          <p:stCondLst>
                                            <p:cond delay="0"/>
                                          </p:stCondLst>
                                        </p:cTn>
                                        <p:tgtEl>
                                          <p:spTgt spid="65">
                                            <p:txEl>
                                              <p:pRg st="0" end="0"/>
                                            </p:txEl>
                                          </p:spTgt>
                                        </p:tgtEl>
                                        <p:attrNameLst>
                                          <p:attrName>style.visibility</p:attrName>
                                        </p:attrNameLst>
                                      </p:cBhvr>
                                      <p:to>
                                        <p:strVal val="visible"/>
                                      </p:to>
                                    </p:set>
                                    <p:anim calcmode="lin" valueType="num">
                                      <p:cBhvr additive="base">
                                        <p:cTn id="51" dur="500" fill="hold"/>
                                        <p:tgtEl>
                                          <p:spTgt spid="65">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65">
                                            <p:txEl>
                                              <p:pRg st="0" end="0"/>
                                            </p:txEl>
                                          </p:spTgt>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accel="50000" decel="50000" fill="hold" grpId="0" nodeType="afterEffect" nodePh="1">
                                  <p:stCondLst>
                                    <p:cond delay="0"/>
                                  </p:stCondLst>
                                  <p:endCondLst>
                                    <p:cond evt="begin" delay="0">
                                      <p:tn val="54"/>
                                    </p:cond>
                                  </p:endCondLst>
                                  <p:childTnLst>
                                    <p:set>
                                      <p:cBhvr>
                                        <p:cTn id="55" dur="1" fill="hold">
                                          <p:stCondLst>
                                            <p:cond delay="0"/>
                                          </p:stCondLst>
                                        </p:cTn>
                                        <p:tgtEl>
                                          <p:spTgt spid="64">
                                            <p:txEl>
                                              <p:pRg st="0" end="0"/>
                                            </p:txEl>
                                          </p:spTgt>
                                        </p:tgtEl>
                                        <p:attrNameLst>
                                          <p:attrName>style.visibility</p:attrName>
                                        </p:attrNameLst>
                                      </p:cBhvr>
                                      <p:to>
                                        <p:strVal val="visible"/>
                                      </p:to>
                                    </p:set>
                                    <p:anim calcmode="lin" valueType="num">
                                      <p:cBhvr additive="base">
                                        <p:cTn id="56" dur="500" fill="hold"/>
                                        <p:tgtEl>
                                          <p:spTgt spid="64">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64">
                                            <p:txEl>
                                              <p:pRg st="0" end="0"/>
                                            </p:txEl>
                                          </p:spTgt>
                                        </p:tgtEl>
                                        <p:attrNameLst>
                                          <p:attrName>ppt_y</p:attrName>
                                        </p:attrNameLst>
                                      </p:cBhvr>
                                      <p:tavLst>
                                        <p:tav tm="0">
                                          <p:val>
                                            <p:strVal val="1+#ppt_h/2"/>
                                          </p:val>
                                        </p:tav>
                                        <p:tav tm="100000">
                                          <p:val>
                                            <p:strVal val="#ppt_y"/>
                                          </p:val>
                                        </p:tav>
                                      </p:tavLst>
                                    </p:anim>
                                  </p:childTnLst>
                                </p:cTn>
                              </p:par>
                            </p:childTnLst>
                          </p:cTn>
                        </p:par>
                        <p:par>
                          <p:cTn id="58" fill="hold">
                            <p:stCondLst>
                              <p:cond delay="5000"/>
                            </p:stCondLst>
                            <p:childTnLst>
                              <p:par>
                                <p:cTn id="59" presetID="2" presetClass="entr" presetSubtype="1" accel="50000" decel="50000" fill="hold" grpId="0" nodeType="afterEffect">
                                  <p:stCondLst>
                                    <p:cond delay="0"/>
                                  </p:stCondLst>
                                  <p:childTnLst>
                                    <p:set>
                                      <p:cBhvr>
                                        <p:cTn id="60" dur="1" fill="hold">
                                          <p:stCondLst>
                                            <p:cond delay="0"/>
                                          </p:stCondLst>
                                        </p:cTn>
                                        <p:tgtEl>
                                          <p:spTgt spid="71"/>
                                        </p:tgtEl>
                                        <p:attrNameLst>
                                          <p:attrName>style.visibility</p:attrName>
                                        </p:attrNameLst>
                                      </p:cBhvr>
                                      <p:to>
                                        <p:strVal val="visible"/>
                                      </p:to>
                                    </p:set>
                                    <p:anim calcmode="lin" valueType="num">
                                      <p:cBhvr additive="base">
                                        <p:cTn id="61" dur="500" fill="hold"/>
                                        <p:tgtEl>
                                          <p:spTgt spid="71"/>
                                        </p:tgtEl>
                                        <p:attrNameLst>
                                          <p:attrName>ppt_x</p:attrName>
                                        </p:attrNameLst>
                                      </p:cBhvr>
                                      <p:tavLst>
                                        <p:tav tm="0">
                                          <p:val>
                                            <p:strVal val="#ppt_x"/>
                                          </p:val>
                                        </p:tav>
                                        <p:tav tm="100000">
                                          <p:val>
                                            <p:strVal val="#ppt_x"/>
                                          </p:val>
                                        </p:tav>
                                      </p:tavLst>
                                    </p:anim>
                                    <p:anim calcmode="lin" valueType="num">
                                      <p:cBhvr additive="base">
                                        <p:cTn id="62" dur="500" fill="hold"/>
                                        <p:tgtEl>
                                          <p:spTgt spid="71"/>
                                        </p:tgtEl>
                                        <p:attrNameLst>
                                          <p:attrName>ppt_y</p:attrName>
                                        </p:attrNameLst>
                                      </p:cBhvr>
                                      <p:tavLst>
                                        <p:tav tm="0">
                                          <p:val>
                                            <p:strVal val="0-#ppt_h/2"/>
                                          </p:val>
                                        </p:tav>
                                        <p:tav tm="100000">
                                          <p:val>
                                            <p:strVal val="#ppt_y"/>
                                          </p:val>
                                        </p:tav>
                                      </p:tavLst>
                                    </p:anim>
                                  </p:childTnLst>
                                </p:cTn>
                              </p:par>
                            </p:childTnLst>
                          </p:cTn>
                        </p:par>
                        <p:par>
                          <p:cTn id="63" fill="hold">
                            <p:stCondLst>
                              <p:cond delay="5500"/>
                            </p:stCondLst>
                            <p:childTnLst>
                              <p:par>
                                <p:cTn id="64" presetID="22" presetClass="entr" presetSubtype="4" fill="hold" grpId="0" nodeType="afterEffect" nodePh="1">
                                  <p:stCondLst>
                                    <p:cond delay="0"/>
                                  </p:stCondLst>
                                  <p:endCondLst>
                                    <p:cond evt="begin" delay="0">
                                      <p:tn val="64"/>
                                    </p:cond>
                                  </p:endCondLst>
                                  <p:childTnLst>
                                    <p:set>
                                      <p:cBhvr>
                                        <p:cTn id="65" dur="1" fill="hold">
                                          <p:stCondLst>
                                            <p:cond delay="0"/>
                                          </p:stCondLst>
                                        </p:cTn>
                                        <p:tgtEl>
                                          <p:spTgt spid="72">
                                            <p:txEl>
                                              <p:pRg st="0" end="0"/>
                                            </p:txEl>
                                          </p:spTgt>
                                        </p:tgtEl>
                                        <p:attrNameLst>
                                          <p:attrName>style.visibility</p:attrName>
                                        </p:attrNameLst>
                                      </p:cBhvr>
                                      <p:to>
                                        <p:strVal val="visible"/>
                                      </p:to>
                                    </p:set>
                                    <p:animEffect transition="in" filter="wipe(down)">
                                      <p:cBhvr>
                                        <p:cTn id="66" dur="500"/>
                                        <p:tgtEl>
                                          <p:spTgt spid="72">
                                            <p:txEl>
                                              <p:pRg st="0" end="0"/>
                                            </p:txEl>
                                          </p:spTgt>
                                        </p:tgtEl>
                                      </p:cBhvr>
                                    </p:animEffect>
                                  </p:childTnLst>
                                </p:cTn>
                              </p:par>
                              <p:par>
                                <p:cTn id="67" presetID="2" presetClass="entr" presetSubtype="4" accel="50000" decel="50000" fill="hold" grpId="0" nodeType="withEffect">
                                  <p:stCondLst>
                                    <p:cond delay="0"/>
                                  </p:stCondLst>
                                  <p:childTnLst>
                                    <p:set>
                                      <p:cBhvr>
                                        <p:cTn id="68" dur="1" fill="hold">
                                          <p:stCondLst>
                                            <p:cond delay="0"/>
                                          </p:stCondLst>
                                        </p:cTn>
                                        <p:tgtEl>
                                          <p:spTgt spid="68"/>
                                        </p:tgtEl>
                                        <p:attrNameLst>
                                          <p:attrName>style.visibility</p:attrName>
                                        </p:attrNameLst>
                                      </p:cBhvr>
                                      <p:to>
                                        <p:strVal val="visible"/>
                                      </p:to>
                                    </p:set>
                                    <p:anim calcmode="lin" valueType="num">
                                      <p:cBhvr additive="base">
                                        <p:cTn id="69" dur="500" fill="hold"/>
                                        <p:tgtEl>
                                          <p:spTgt spid="68"/>
                                        </p:tgtEl>
                                        <p:attrNameLst>
                                          <p:attrName>ppt_x</p:attrName>
                                        </p:attrNameLst>
                                      </p:cBhvr>
                                      <p:tavLst>
                                        <p:tav tm="0">
                                          <p:val>
                                            <p:strVal val="#ppt_x"/>
                                          </p:val>
                                        </p:tav>
                                        <p:tav tm="100000">
                                          <p:val>
                                            <p:strVal val="#ppt_x"/>
                                          </p:val>
                                        </p:tav>
                                      </p:tavLst>
                                    </p:anim>
                                    <p:anim calcmode="lin" valueType="num">
                                      <p:cBhvr additive="base">
                                        <p:cTn id="70" dur="500" fill="hold"/>
                                        <p:tgtEl>
                                          <p:spTgt spid="68"/>
                                        </p:tgtEl>
                                        <p:attrNameLst>
                                          <p:attrName>ppt_y</p:attrName>
                                        </p:attrNameLst>
                                      </p:cBhvr>
                                      <p:tavLst>
                                        <p:tav tm="0">
                                          <p:val>
                                            <p:strVal val="1+#ppt_h/2"/>
                                          </p:val>
                                        </p:tav>
                                        <p:tav tm="100000">
                                          <p:val>
                                            <p:strVal val="#ppt_y"/>
                                          </p:val>
                                        </p:tav>
                                      </p:tavLst>
                                    </p:anim>
                                  </p:childTnLst>
                                </p:cTn>
                              </p:par>
                            </p:childTnLst>
                          </p:cTn>
                        </p:par>
                        <p:par>
                          <p:cTn id="71" fill="hold">
                            <p:stCondLst>
                              <p:cond delay="6000"/>
                            </p:stCondLst>
                            <p:childTnLst>
                              <p:par>
                                <p:cTn id="72" presetID="2" presetClass="entr" presetSubtype="4" accel="50000" decel="50000" fill="hold" grpId="0" nodeType="afterEffect" nodePh="1">
                                  <p:stCondLst>
                                    <p:cond delay="0"/>
                                  </p:stCondLst>
                                  <p:endCondLst>
                                    <p:cond evt="begin" delay="0">
                                      <p:tn val="72"/>
                                    </p:cond>
                                  </p:endCondLst>
                                  <p:childTnLst>
                                    <p:set>
                                      <p:cBhvr>
                                        <p:cTn id="73" dur="1" fill="hold">
                                          <p:stCondLst>
                                            <p:cond delay="0"/>
                                          </p:stCondLst>
                                        </p:cTn>
                                        <p:tgtEl>
                                          <p:spTgt spid="70">
                                            <p:txEl>
                                              <p:pRg st="0" end="0"/>
                                            </p:txEl>
                                          </p:spTgt>
                                        </p:tgtEl>
                                        <p:attrNameLst>
                                          <p:attrName>style.visibility</p:attrName>
                                        </p:attrNameLst>
                                      </p:cBhvr>
                                      <p:to>
                                        <p:strVal val="visible"/>
                                      </p:to>
                                    </p:set>
                                    <p:anim calcmode="lin" valueType="num">
                                      <p:cBhvr additive="base">
                                        <p:cTn id="74" dur="500" fill="hold"/>
                                        <p:tgtEl>
                                          <p:spTgt spid="70">
                                            <p:txEl>
                                              <p:pRg st="0" end="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70">
                                            <p:txEl>
                                              <p:pRg st="0" end="0"/>
                                            </p:txEl>
                                          </p:spTgt>
                                        </p:tgtEl>
                                        <p:attrNameLst>
                                          <p:attrName>ppt_y</p:attrName>
                                        </p:attrNameLst>
                                      </p:cBhvr>
                                      <p:tavLst>
                                        <p:tav tm="0">
                                          <p:val>
                                            <p:strVal val="1+#ppt_h/2"/>
                                          </p:val>
                                        </p:tav>
                                        <p:tav tm="100000">
                                          <p:val>
                                            <p:strVal val="#ppt_y"/>
                                          </p:val>
                                        </p:tav>
                                      </p:tavLst>
                                    </p:anim>
                                  </p:childTnLst>
                                </p:cTn>
                              </p:par>
                            </p:childTnLst>
                          </p:cTn>
                        </p:par>
                        <p:par>
                          <p:cTn id="76" fill="hold">
                            <p:stCondLst>
                              <p:cond delay="6500"/>
                            </p:stCondLst>
                            <p:childTnLst>
                              <p:par>
                                <p:cTn id="77" presetID="2" presetClass="entr" presetSubtype="4" accel="50000" decel="50000" fill="hold" grpId="0" nodeType="afterEffect" nodePh="1">
                                  <p:stCondLst>
                                    <p:cond delay="0"/>
                                  </p:stCondLst>
                                  <p:endCondLst>
                                    <p:cond evt="begin" delay="0">
                                      <p:tn val="77"/>
                                    </p:cond>
                                  </p:endCondLst>
                                  <p:childTnLst>
                                    <p:set>
                                      <p:cBhvr>
                                        <p:cTn id="78" dur="1" fill="hold">
                                          <p:stCondLst>
                                            <p:cond delay="0"/>
                                          </p:stCondLst>
                                        </p:cTn>
                                        <p:tgtEl>
                                          <p:spTgt spid="69">
                                            <p:txEl>
                                              <p:pRg st="0" end="0"/>
                                            </p:txEl>
                                          </p:spTgt>
                                        </p:tgtEl>
                                        <p:attrNameLst>
                                          <p:attrName>style.visibility</p:attrName>
                                        </p:attrNameLst>
                                      </p:cBhvr>
                                      <p:to>
                                        <p:strVal val="visible"/>
                                      </p:to>
                                    </p:set>
                                    <p:anim calcmode="lin" valueType="num">
                                      <p:cBhvr additive="base">
                                        <p:cTn id="79" dur="500" fill="hold"/>
                                        <p:tgtEl>
                                          <p:spTgt spid="69">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69">
                                            <p:txEl>
                                              <p:pRg st="0" end="0"/>
                                            </p:txEl>
                                          </p:spTgt>
                                        </p:tgtEl>
                                        <p:attrNameLst>
                                          <p:attrName>ppt_y</p:attrName>
                                        </p:attrNameLst>
                                      </p:cBhvr>
                                      <p:tavLst>
                                        <p:tav tm="0">
                                          <p:val>
                                            <p:strVal val="1+#ppt_h/2"/>
                                          </p:val>
                                        </p:tav>
                                        <p:tav tm="100000">
                                          <p:val>
                                            <p:strVal val="#ppt_y"/>
                                          </p:val>
                                        </p:tav>
                                      </p:tavLst>
                                    </p:anim>
                                  </p:childTnLst>
                                </p:cTn>
                              </p:par>
                            </p:childTnLst>
                          </p:cTn>
                        </p:par>
                        <p:par>
                          <p:cTn id="81" fill="hold">
                            <p:stCondLst>
                              <p:cond delay="7000"/>
                            </p:stCondLst>
                            <p:childTnLst>
                              <p:par>
                                <p:cTn id="82" presetID="2" presetClass="entr" presetSubtype="1" accel="50000" decel="50000" fill="hold" grpId="0" nodeType="afterEffect">
                                  <p:stCondLst>
                                    <p:cond delay="0"/>
                                  </p:stCondLst>
                                  <p:childTnLst>
                                    <p:set>
                                      <p:cBhvr>
                                        <p:cTn id="83" dur="1" fill="hold">
                                          <p:stCondLst>
                                            <p:cond delay="0"/>
                                          </p:stCondLst>
                                        </p:cTn>
                                        <p:tgtEl>
                                          <p:spTgt spid="81"/>
                                        </p:tgtEl>
                                        <p:attrNameLst>
                                          <p:attrName>style.visibility</p:attrName>
                                        </p:attrNameLst>
                                      </p:cBhvr>
                                      <p:to>
                                        <p:strVal val="visible"/>
                                      </p:to>
                                    </p:set>
                                    <p:anim calcmode="lin" valueType="num">
                                      <p:cBhvr additive="base">
                                        <p:cTn id="84" dur="500" fill="hold"/>
                                        <p:tgtEl>
                                          <p:spTgt spid="81"/>
                                        </p:tgtEl>
                                        <p:attrNameLst>
                                          <p:attrName>ppt_x</p:attrName>
                                        </p:attrNameLst>
                                      </p:cBhvr>
                                      <p:tavLst>
                                        <p:tav tm="0">
                                          <p:val>
                                            <p:strVal val="#ppt_x"/>
                                          </p:val>
                                        </p:tav>
                                        <p:tav tm="100000">
                                          <p:val>
                                            <p:strVal val="#ppt_x"/>
                                          </p:val>
                                        </p:tav>
                                      </p:tavLst>
                                    </p:anim>
                                    <p:anim calcmode="lin" valueType="num">
                                      <p:cBhvr additive="base">
                                        <p:cTn id="85" dur="500" fill="hold"/>
                                        <p:tgtEl>
                                          <p:spTgt spid="81"/>
                                        </p:tgtEl>
                                        <p:attrNameLst>
                                          <p:attrName>ppt_y</p:attrName>
                                        </p:attrNameLst>
                                      </p:cBhvr>
                                      <p:tavLst>
                                        <p:tav tm="0">
                                          <p:val>
                                            <p:strVal val="0-#ppt_h/2"/>
                                          </p:val>
                                        </p:tav>
                                        <p:tav tm="100000">
                                          <p:val>
                                            <p:strVal val="#ppt_y"/>
                                          </p:val>
                                        </p:tav>
                                      </p:tavLst>
                                    </p:anim>
                                  </p:childTnLst>
                                </p:cTn>
                              </p:par>
                            </p:childTnLst>
                          </p:cTn>
                        </p:par>
                        <p:par>
                          <p:cTn id="86" fill="hold">
                            <p:stCondLst>
                              <p:cond delay="7500"/>
                            </p:stCondLst>
                            <p:childTnLst>
                              <p:par>
                                <p:cTn id="87" presetID="22" presetClass="entr" presetSubtype="4" fill="hold" grpId="0" nodeType="afterEffect" nodePh="1">
                                  <p:stCondLst>
                                    <p:cond delay="0"/>
                                  </p:stCondLst>
                                  <p:endCondLst>
                                    <p:cond evt="begin" delay="0">
                                      <p:tn val="87"/>
                                    </p:cond>
                                  </p:endCondLst>
                                  <p:childTnLst>
                                    <p:set>
                                      <p:cBhvr>
                                        <p:cTn id="88" dur="1" fill="hold">
                                          <p:stCondLst>
                                            <p:cond delay="0"/>
                                          </p:stCondLst>
                                        </p:cTn>
                                        <p:tgtEl>
                                          <p:spTgt spid="82">
                                            <p:txEl>
                                              <p:pRg st="0" end="0"/>
                                            </p:txEl>
                                          </p:spTgt>
                                        </p:tgtEl>
                                        <p:attrNameLst>
                                          <p:attrName>style.visibility</p:attrName>
                                        </p:attrNameLst>
                                      </p:cBhvr>
                                      <p:to>
                                        <p:strVal val="visible"/>
                                      </p:to>
                                    </p:set>
                                    <p:animEffect transition="in" filter="wipe(down)">
                                      <p:cBhvr>
                                        <p:cTn id="89" dur="500"/>
                                        <p:tgtEl>
                                          <p:spTgt spid="82">
                                            <p:txEl>
                                              <p:pRg st="0" end="0"/>
                                            </p:txEl>
                                          </p:spTgt>
                                        </p:tgtEl>
                                      </p:cBhvr>
                                    </p:animEffect>
                                  </p:childTnLst>
                                </p:cTn>
                              </p:par>
                              <p:par>
                                <p:cTn id="90" presetID="2" presetClass="entr" presetSubtype="4" accel="50000" decel="50000" fill="hold" grpId="0" nodeType="withEffect">
                                  <p:stCondLst>
                                    <p:cond delay="0"/>
                                  </p:stCondLst>
                                  <p:childTnLst>
                                    <p:set>
                                      <p:cBhvr>
                                        <p:cTn id="91" dur="1" fill="hold">
                                          <p:stCondLst>
                                            <p:cond delay="0"/>
                                          </p:stCondLst>
                                        </p:cTn>
                                        <p:tgtEl>
                                          <p:spTgt spid="73"/>
                                        </p:tgtEl>
                                        <p:attrNameLst>
                                          <p:attrName>style.visibility</p:attrName>
                                        </p:attrNameLst>
                                      </p:cBhvr>
                                      <p:to>
                                        <p:strVal val="visible"/>
                                      </p:to>
                                    </p:set>
                                    <p:anim calcmode="lin" valueType="num">
                                      <p:cBhvr additive="base">
                                        <p:cTn id="92" dur="500" fill="hold"/>
                                        <p:tgtEl>
                                          <p:spTgt spid="73"/>
                                        </p:tgtEl>
                                        <p:attrNameLst>
                                          <p:attrName>ppt_x</p:attrName>
                                        </p:attrNameLst>
                                      </p:cBhvr>
                                      <p:tavLst>
                                        <p:tav tm="0">
                                          <p:val>
                                            <p:strVal val="#ppt_x"/>
                                          </p:val>
                                        </p:tav>
                                        <p:tav tm="100000">
                                          <p:val>
                                            <p:strVal val="#ppt_x"/>
                                          </p:val>
                                        </p:tav>
                                      </p:tavLst>
                                    </p:anim>
                                    <p:anim calcmode="lin" valueType="num">
                                      <p:cBhvr additive="base">
                                        <p:cTn id="93" dur="500" fill="hold"/>
                                        <p:tgtEl>
                                          <p:spTgt spid="73"/>
                                        </p:tgtEl>
                                        <p:attrNameLst>
                                          <p:attrName>ppt_y</p:attrName>
                                        </p:attrNameLst>
                                      </p:cBhvr>
                                      <p:tavLst>
                                        <p:tav tm="0">
                                          <p:val>
                                            <p:strVal val="1+#ppt_h/2"/>
                                          </p:val>
                                        </p:tav>
                                        <p:tav tm="100000">
                                          <p:val>
                                            <p:strVal val="#ppt_y"/>
                                          </p:val>
                                        </p:tav>
                                      </p:tavLst>
                                    </p:anim>
                                  </p:childTnLst>
                                </p:cTn>
                              </p:par>
                            </p:childTnLst>
                          </p:cTn>
                        </p:par>
                        <p:par>
                          <p:cTn id="94" fill="hold">
                            <p:stCondLst>
                              <p:cond delay="8000"/>
                            </p:stCondLst>
                            <p:childTnLst>
                              <p:par>
                                <p:cTn id="95" presetID="2" presetClass="entr" presetSubtype="4" accel="50000" decel="50000" fill="hold" grpId="0" nodeType="afterEffect" nodePh="1">
                                  <p:stCondLst>
                                    <p:cond delay="0"/>
                                  </p:stCondLst>
                                  <p:endCondLst>
                                    <p:cond evt="begin" delay="0">
                                      <p:tn val="95"/>
                                    </p:cond>
                                  </p:endCondLst>
                                  <p:childTnLst>
                                    <p:set>
                                      <p:cBhvr>
                                        <p:cTn id="96" dur="1" fill="hold">
                                          <p:stCondLst>
                                            <p:cond delay="0"/>
                                          </p:stCondLst>
                                        </p:cTn>
                                        <p:tgtEl>
                                          <p:spTgt spid="80">
                                            <p:txEl>
                                              <p:pRg st="0" end="0"/>
                                            </p:txEl>
                                          </p:spTgt>
                                        </p:tgtEl>
                                        <p:attrNameLst>
                                          <p:attrName>style.visibility</p:attrName>
                                        </p:attrNameLst>
                                      </p:cBhvr>
                                      <p:to>
                                        <p:strVal val="visible"/>
                                      </p:to>
                                    </p:set>
                                    <p:anim calcmode="lin" valueType="num">
                                      <p:cBhvr additive="base">
                                        <p:cTn id="97" dur="500" fill="hold"/>
                                        <p:tgtEl>
                                          <p:spTgt spid="80">
                                            <p:txEl>
                                              <p:pRg st="0" end="0"/>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80">
                                            <p:txEl>
                                              <p:pRg st="0" end="0"/>
                                            </p:txEl>
                                          </p:spTgt>
                                        </p:tgtEl>
                                        <p:attrNameLst>
                                          <p:attrName>ppt_y</p:attrName>
                                        </p:attrNameLst>
                                      </p:cBhvr>
                                      <p:tavLst>
                                        <p:tav tm="0">
                                          <p:val>
                                            <p:strVal val="1+#ppt_h/2"/>
                                          </p:val>
                                        </p:tav>
                                        <p:tav tm="100000">
                                          <p:val>
                                            <p:strVal val="#ppt_y"/>
                                          </p:val>
                                        </p:tav>
                                      </p:tavLst>
                                    </p:anim>
                                  </p:childTnLst>
                                </p:cTn>
                              </p:par>
                            </p:childTnLst>
                          </p:cTn>
                        </p:par>
                        <p:par>
                          <p:cTn id="99" fill="hold">
                            <p:stCondLst>
                              <p:cond delay="8500"/>
                            </p:stCondLst>
                            <p:childTnLst>
                              <p:par>
                                <p:cTn id="100" presetID="2" presetClass="entr" presetSubtype="4" accel="50000" decel="50000" fill="hold" grpId="0" nodeType="afterEffect" nodePh="1">
                                  <p:stCondLst>
                                    <p:cond delay="0"/>
                                  </p:stCondLst>
                                  <p:endCondLst>
                                    <p:cond evt="begin" delay="0">
                                      <p:tn val="100"/>
                                    </p:cond>
                                  </p:endCondLst>
                                  <p:childTnLst>
                                    <p:set>
                                      <p:cBhvr>
                                        <p:cTn id="101" dur="1" fill="hold">
                                          <p:stCondLst>
                                            <p:cond delay="0"/>
                                          </p:stCondLst>
                                        </p:cTn>
                                        <p:tgtEl>
                                          <p:spTgt spid="74">
                                            <p:txEl>
                                              <p:pRg st="0" end="0"/>
                                            </p:txEl>
                                          </p:spTgt>
                                        </p:tgtEl>
                                        <p:attrNameLst>
                                          <p:attrName>style.visibility</p:attrName>
                                        </p:attrNameLst>
                                      </p:cBhvr>
                                      <p:to>
                                        <p:strVal val="visible"/>
                                      </p:to>
                                    </p:set>
                                    <p:anim calcmode="lin" valueType="num">
                                      <p:cBhvr additive="base">
                                        <p:cTn id="102" dur="500" fill="hold"/>
                                        <p:tgtEl>
                                          <p:spTgt spid="74">
                                            <p:txEl>
                                              <p:pRg st="0" end="0"/>
                                            </p:txEl>
                                          </p:spTgt>
                                        </p:tgtEl>
                                        <p:attrNameLst>
                                          <p:attrName>ppt_x</p:attrName>
                                        </p:attrNameLst>
                                      </p:cBhvr>
                                      <p:tavLst>
                                        <p:tav tm="0">
                                          <p:val>
                                            <p:strVal val="#ppt_x"/>
                                          </p:val>
                                        </p:tav>
                                        <p:tav tm="100000">
                                          <p:val>
                                            <p:strVal val="#ppt_x"/>
                                          </p:val>
                                        </p:tav>
                                      </p:tavLst>
                                    </p:anim>
                                    <p:anim calcmode="lin" valueType="num">
                                      <p:cBhvr additive="base">
                                        <p:cTn id="103" dur="500" fill="hold"/>
                                        <p:tgtEl>
                                          <p:spTgt spid="74">
                                            <p:txEl>
                                              <p:pRg st="0" end="0"/>
                                            </p:txEl>
                                          </p:spTgt>
                                        </p:tgtEl>
                                        <p:attrNameLst>
                                          <p:attrName>ppt_y</p:attrName>
                                        </p:attrNameLst>
                                      </p:cBhvr>
                                      <p:tavLst>
                                        <p:tav tm="0">
                                          <p:val>
                                            <p:strVal val="1+#ppt_h/2"/>
                                          </p:val>
                                        </p:tav>
                                        <p:tav tm="100000">
                                          <p:val>
                                            <p:strVal val="#ppt_y"/>
                                          </p:val>
                                        </p:tav>
                                      </p:tavLst>
                                    </p:anim>
                                  </p:childTnLst>
                                </p:cTn>
                              </p:par>
                            </p:childTnLst>
                          </p:cTn>
                        </p:par>
                        <p:par>
                          <p:cTn id="104" fill="hold">
                            <p:stCondLst>
                              <p:cond delay="9000"/>
                            </p:stCondLst>
                            <p:childTnLst>
                              <p:par>
                                <p:cTn id="105" presetID="2" presetClass="entr" presetSubtype="1" accel="50000" decel="50000" fill="hold" grpId="0" nodeType="afterEffect">
                                  <p:stCondLst>
                                    <p:cond delay="0"/>
                                  </p:stCondLst>
                                  <p:childTnLst>
                                    <p:set>
                                      <p:cBhvr>
                                        <p:cTn id="106" dur="1" fill="hold">
                                          <p:stCondLst>
                                            <p:cond delay="0"/>
                                          </p:stCondLst>
                                        </p:cTn>
                                        <p:tgtEl>
                                          <p:spTgt spid="86"/>
                                        </p:tgtEl>
                                        <p:attrNameLst>
                                          <p:attrName>style.visibility</p:attrName>
                                        </p:attrNameLst>
                                      </p:cBhvr>
                                      <p:to>
                                        <p:strVal val="visible"/>
                                      </p:to>
                                    </p:set>
                                    <p:anim calcmode="lin" valueType="num">
                                      <p:cBhvr additive="base">
                                        <p:cTn id="107" dur="500" fill="hold"/>
                                        <p:tgtEl>
                                          <p:spTgt spid="86"/>
                                        </p:tgtEl>
                                        <p:attrNameLst>
                                          <p:attrName>ppt_x</p:attrName>
                                        </p:attrNameLst>
                                      </p:cBhvr>
                                      <p:tavLst>
                                        <p:tav tm="0">
                                          <p:val>
                                            <p:strVal val="#ppt_x"/>
                                          </p:val>
                                        </p:tav>
                                        <p:tav tm="100000">
                                          <p:val>
                                            <p:strVal val="#ppt_x"/>
                                          </p:val>
                                        </p:tav>
                                      </p:tavLst>
                                    </p:anim>
                                    <p:anim calcmode="lin" valueType="num">
                                      <p:cBhvr additive="base">
                                        <p:cTn id="108" dur="500" fill="hold"/>
                                        <p:tgtEl>
                                          <p:spTgt spid="86"/>
                                        </p:tgtEl>
                                        <p:attrNameLst>
                                          <p:attrName>ppt_y</p:attrName>
                                        </p:attrNameLst>
                                      </p:cBhvr>
                                      <p:tavLst>
                                        <p:tav tm="0">
                                          <p:val>
                                            <p:strVal val="0-#ppt_h/2"/>
                                          </p:val>
                                        </p:tav>
                                        <p:tav tm="100000">
                                          <p:val>
                                            <p:strVal val="#ppt_y"/>
                                          </p:val>
                                        </p:tav>
                                      </p:tavLst>
                                    </p:anim>
                                  </p:childTnLst>
                                </p:cTn>
                              </p:par>
                            </p:childTnLst>
                          </p:cTn>
                        </p:par>
                        <p:par>
                          <p:cTn id="109" fill="hold">
                            <p:stCondLst>
                              <p:cond delay="9500"/>
                            </p:stCondLst>
                            <p:childTnLst>
                              <p:par>
                                <p:cTn id="110" presetID="22" presetClass="entr" presetSubtype="4" fill="hold" grpId="0" nodeType="afterEffect" nodePh="1">
                                  <p:stCondLst>
                                    <p:cond delay="0"/>
                                  </p:stCondLst>
                                  <p:endCondLst>
                                    <p:cond evt="begin" delay="0">
                                      <p:tn val="110"/>
                                    </p:cond>
                                  </p:endCondLst>
                                  <p:childTnLst>
                                    <p:set>
                                      <p:cBhvr>
                                        <p:cTn id="111" dur="1" fill="hold">
                                          <p:stCondLst>
                                            <p:cond delay="0"/>
                                          </p:stCondLst>
                                        </p:cTn>
                                        <p:tgtEl>
                                          <p:spTgt spid="87">
                                            <p:txEl>
                                              <p:pRg st="0" end="0"/>
                                            </p:txEl>
                                          </p:spTgt>
                                        </p:tgtEl>
                                        <p:attrNameLst>
                                          <p:attrName>style.visibility</p:attrName>
                                        </p:attrNameLst>
                                      </p:cBhvr>
                                      <p:to>
                                        <p:strVal val="visible"/>
                                      </p:to>
                                    </p:set>
                                    <p:animEffect transition="in" filter="wipe(down)">
                                      <p:cBhvr>
                                        <p:cTn id="112" dur="500"/>
                                        <p:tgtEl>
                                          <p:spTgt spid="87">
                                            <p:txEl>
                                              <p:pRg st="0" end="0"/>
                                            </p:txEl>
                                          </p:spTgt>
                                        </p:tgtEl>
                                      </p:cBhvr>
                                    </p:animEffect>
                                  </p:childTnLst>
                                </p:cTn>
                              </p:par>
                              <p:par>
                                <p:cTn id="113" presetID="2" presetClass="entr" presetSubtype="4" accel="50000" decel="50000" fill="hold" grpId="0" nodeType="withEffect">
                                  <p:stCondLst>
                                    <p:cond delay="0"/>
                                  </p:stCondLst>
                                  <p:childTnLst>
                                    <p:set>
                                      <p:cBhvr>
                                        <p:cTn id="114" dur="1" fill="hold">
                                          <p:stCondLst>
                                            <p:cond delay="0"/>
                                          </p:stCondLst>
                                        </p:cTn>
                                        <p:tgtEl>
                                          <p:spTgt spid="83"/>
                                        </p:tgtEl>
                                        <p:attrNameLst>
                                          <p:attrName>style.visibility</p:attrName>
                                        </p:attrNameLst>
                                      </p:cBhvr>
                                      <p:to>
                                        <p:strVal val="visible"/>
                                      </p:to>
                                    </p:set>
                                    <p:anim calcmode="lin" valueType="num">
                                      <p:cBhvr additive="base">
                                        <p:cTn id="115" dur="500" fill="hold"/>
                                        <p:tgtEl>
                                          <p:spTgt spid="83"/>
                                        </p:tgtEl>
                                        <p:attrNameLst>
                                          <p:attrName>ppt_x</p:attrName>
                                        </p:attrNameLst>
                                      </p:cBhvr>
                                      <p:tavLst>
                                        <p:tav tm="0">
                                          <p:val>
                                            <p:strVal val="#ppt_x"/>
                                          </p:val>
                                        </p:tav>
                                        <p:tav tm="100000">
                                          <p:val>
                                            <p:strVal val="#ppt_x"/>
                                          </p:val>
                                        </p:tav>
                                      </p:tavLst>
                                    </p:anim>
                                    <p:anim calcmode="lin" valueType="num">
                                      <p:cBhvr additive="base">
                                        <p:cTn id="116" dur="500" fill="hold"/>
                                        <p:tgtEl>
                                          <p:spTgt spid="83"/>
                                        </p:tgtEl>
                                        <p:attrNameLst>
                                          <p:attrName>ppt_y</p:attrName>
                                        </p:attrNameLst>
                                      </p:cBhvr>
                                      <p:tavLst>
                                        <p:tav tm="0">
                                          <p:val>
                                            <p:strVal val="1+#ppt_h/2"/>
                                          </p:val>
                                        </p:tav>
                                        <p:tav tm="100000">
                                          <p:val>
                                            <p:strVal val="#ppt_y"/>
                                          </p:val>
                                        </p:tav>
                                      </p:tavLst>
                                    </p:anim>
                                  </p:childTnLst>
                                </p:cTn>
                              </p:par>
                            </p:childTnLst>
                          </p:cTn>
                        </p:par>
                        <p:par>
                          <p:cTn id="117" fill="hold">
                            <p:stCondLst>
                              <p:cond delay="10000"/>
                            </p:stCondLst>
                            <p:childTnLst>
                              <p:par>
                                <p:cTn id="118" presetID="2" presetClass="entr" presetSubtype="4" accel="50000" decel="50000" fill="hold" grpId="0" nodeType="afterEffect" nodePh="1">
                                  <p:stCondLst>
                                    <p:cond delay="0"/>
                                  </p:stCondLst>
                                  <p:endCondLst>
                                    <p:cond evt="begin" delay="0">
                                      <p:tn val="118"/>
                                    </p:cond>
                                  </p:endCondLst>
                                  <p:childTnLst>
                                    <p:set>
                                      <p:cBhvr>
                                        <p:cTn id="119" dur="1" fill="hold">
                                          <p:stCondLst>
                                            <p:cond delay="0"/>
                                          </p:stCondLst>
                                        </p:cTn>
                                        <p:tgtEl>
                                          <p:spTgt spid="85">
                                            <p:txEl>
                                              <p:pRg st="0" end="0"/>
                                            </p:txEl>
                                          </p:spTgt>
                                        </p:tgtEl>
                                        <p:attrNameLst>
                                          <p:attrName>style.visibility</p:attrName>
                                        </p:attrNameLst>
                                      </p:cBhvr>
                                      <p:to>
                                        <p:strVal val="visible"/>
                                      </p:to>
                                    </p:set>
                                    <p:anim calcmode="lin" valueType="num">
                                      <p:cBhvr additive="base">
                                        <p:cTn id="120" dur="500" fill="hold"/>
                                        <p:tgtEl>
                                          <p:spTgt spid="85">
                                            <p:txEl>
                                              <p:pRg st="0" end="0"/>
                                            </p:txEl>
                                          </p:spTgt>
                                        </p:tgtEl>
                                        <p:attrNameLst>
                                          <p:attrName>ppt_x</p:attrName>
                                        </p:attrNameLst>
                                      </p:cBhvr>
                                      <p:tavLst>
                                        <p:tav tm="0">
                                          <p:val>
                                            <p:strVal val="#ppt_x"/>
                                          </p:val>
                                        </p:tav>
                                        <p:tav tm="100000">
                                          <p:val>
                                            <p:strVal val="#ppt_x"/>
                                          </p:val>
                                        </p:tav>
                                      </p:tavLst>
                                    </p:anim>
                                    <p:anim calcmode="lin" valueType="num">
                                      <p:cBhvr additive="base">
                                        <p:cTn id="121" dur="500" fill="hold"/>
                                        <p:tgtEl>
                                          <p:spTgt spid="85">
                                            <p:txEl>
                                              <p:pRg st="0" end="0"/>
                                            </p:txEl>
                                          </p:spTgt>
                                        </p:tgtEl>
                                        <p:attrNameLst>
                                          <p:attrName>ppt_y</p:attrName>
                                        </p:attrNameLst>
                                      </p:cBhvr>
                                      <p:tavLst>
                                        <p:tav tm="0">
                                          <p:val>
                                            <p:strVal val="1+#ppt_h/2"/>
                                          </p:val>
                                        </p:tav>
                                        <p:tav tm="100000">
                                          <p:val>
                                            <p:strVal val="#ppt_y"/>
                                          </p:val>
                                        </p:tav>
                                      </p:tavLst>
                                    </p:anim>
                                  </p:childTnLst>
                                </p:cTn>
                              </p:par>
                            </p:childTnLst>
                          </p:cTn>
                        </p:par>
                        <p:par>
                          <p:cTn id="122" fill="hold">
                            <p:stCondLst>
                              <p:cond delay="10500"/>
                            </p:stCondLst>
                            <p:childTnLst>
                              <p:par>
                                <p:cTn id="123" presetID="2" presetClass="entr" presetSubtype="4" accel="50000" decel="50000" fill="hold" grpId="0" nodeType="afterEffect" nodePh="1">
                                  <p:stCondLst>
                                    <p:cond delay="0"/>
                                  </p:stCondLst>
                                  <p:endCondLst>
                                    <p:cond evt="begin" delay="0">
                                      <p:tn val="123"/>
                                    </p:cond>
                                  </p:endCondLst>
                                  <p:childTnLst>
                                    <p:set>
                                      <p:cBhvr>
                                        <p:cTn id="124" dur="1" fill="hold">
                                          <p:stCondLst>
                                            <p:cond delay="0"/>
                                          </p:stCondLst>
                                        </p:cTn>
                                        <p:tgtEl>
                                          <p:spTgt spid="84">
                                            <p:txEl>
                                              <p:pRg st="0" end="0"/>
                                            </p:txEl>
                                          </p:spTgt>
                                        </p:tgtEl>
                                        <p:attrNameLst>
                                          <p:attrName>style.visibility</p:attrName>
                                        </p:attrNameLst>
                                      </p:cBhvr>
                                      <p:to>
                                        <p:strVal val="visible"/>
                                      </p:to>
                                    </p:set>
                                    <p:anim calcmode="lin" valueType="num">
                                      <p:cBhvr additive="base">
                                        <p:cTn id="125" dur="500" fill="hold"/>
                                        <p:tgtEl>
                                          <p:spTgt spid="84">
                                            <p:txEl>
                                              <p:pRg st="0" end="0"/>
                                            </p:txEl>
                                          </p:spTgt>
                                        </p:tgtEl>
                                        <p:attrNameLst>
                                          <p:attrName>ppt_x</p:attrName>
                                        </p:attrNameLst>
                                      </p:cBhvr>
                                      <p:tavLst>
                                        <p:tav tm="0">
                                          <p:val>
                                            <p:strVal val="#ppt_x"/>
                                          </p:val>
                                        </p:tav>
                                        <p:tav tm="100000">
                                          <p:val>
                                            <p:strVal val="#ppt_x"/>
                                          </p:val>
                                        </p:tav>
                                      </p:tavLst>
                                    </p:anim>
                                    <p:anim calcmode="lin" valueType="num">
                                      <p:cBhvr additive="base">
                                        <p:cTn id="126" dur="500" fill="hold"/>
                                        <p:tgtEl>
                                          <p:spTgt spid="8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75" grpId="0"/>
      <p:bldP spid="76"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1+#ppt_h/2"/>
                          </p:val>
                        </p:tav>
                        <p:tav tm="100000">
                          <p:val>
                            <p:strVal val="#ppt_y"/>
                          </p:val>
                        </p:tav>
                      </p:tavLst>
                    </p:anim>
                  </p:childTnLst>
                </p:cTn>
              </p:par>
            </p:tnLst>
          </p:tmpl>
        </p:tmplLst>
      </p:bldP>
      <p:bldP spid="77"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7"/>
                        </p:tgtEl>
                        <p:attrNameLst>
                          <p:attrName>style.visibility</p:attrName>
                        </p:attrNameLst>
                      </p:cBhvr>
                      <p:to>
                        <p:strVal val="visible"/>
                      </p:to>
                    </p:set>
                    <p:anim calcmode="lin" valueType="num">
                      <p:cBhvr additive="base">
                        <p:cTn dur="500" fill="hold"/>
                        <p:tgtEl>
                          <p:spTgt spid="77"/>
                        </p:tgtEl>
                        <p:attrNameLst>
                          <p:attrName>ppt_x</p:attrName>
                        </p:attrNameLst>
                      </p:cBhvr>
                      <p:tavLst>
                        <p:tav tm="0">
                          <p:val>
                            <p:strVal val="#ppt_x"/>
                          </p:val>
                        </p:tav>
                        <p:tav tm="100000">
                          <p:val>
                            <p:strVal val="#ppt_x"/>
                          </p:val>
                        </p:tav>
                      </p:tavLst>
                    </p:anim>
                    <p:anim calcmode="lin" valueType="num">
                      <p:cBhvr additive="base">
                        <p:cTn dur="500" fill="hold"/>
                        <p:tgtEl>
                          <p:spTgt spid="77"/>
                        </p:tgtEl>
                        <p:attrNameLst>
                          <p:attrName>ppt_y</p:attrName>
                        </p:attrNameLst>
                      </p:cBhvr>
                      <p:tavLst>
                        <p:tav tm="0">
                          <p:val>
                            <p:strVal val="1+#ppt_h/2"/>
                          </p:val>
                        </p:tav>
                        <p:tav tm="100000">
                          <p:val>
                            <p:strVal val="#ppt_y"/>
                          </p:val>
                        </p:tav>
                      </p:tavLst>
                    </p:anim>
                  </p:childTnLst>
                </p:cTn>
              </p:par>
            </p:tnLst>
          </p:tmpl>
        </p:tmplLst>
      </p:bldP>
      <p:bldP spid="78" grpId="0" animBg="1"/>
      <p:bldP spid="7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9"/>
                        </p:tgtEl>
                        <p:attrNameLst>
                          <p:attrName>style.visibility</p:attrName>
                        </p:attrNameLst>
                      </p:cBhvr>
                      <p:to>
                        <p:strVal val="visible"/>
                      </p:to>
                    </p:set>
                    <p:animEffect transition="in" filter="wipe(down)">
                      <p:cBhvr>
                        <p:cTn dur="500"/>
                        <p:tgtEl>
                          <p:spTgt spid="79"/>
                        </p:tgtEl>
                      </p:cBhvr>
                    </p:animEffect>
                  </p:childTnLst>
                </p:cTn>
              </p:par>
            </p:tnLst>
          </p:tmpl>
        </p:tmplLst>
      </p:bldP>
      <p:bldP spid="63" grpId="0"/>
      <p:bldP spid="6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4"/>
                        </p:tgtEl>
                        <p:attrNameLst>
                          <p:attrName>style.visibility</p:attrName>
                        </p:attrNameLst>
                      </p:cBhvr>
                      <p:to>
                        <p:strVal val="visible"/>
                      </p:to>
                    </p:set>
                    <p:anim calcmode="lin" valueType="num">
                      <p:cBhvr additive="base">
                        <p:cTn dur="500" fill="hold"/>
                        <p:tgtEl>
                          <p:spTgt spid="64"/>
                        </p:tgtEl>
                        <p:attrNameLst>
                          <p:attrName>ppt_x</p:attrName>
                        </p:attrNameLst>
                      </p:cBhvr>
                      <p:tavLst>
                        <p:tav tm="0">
                          <p:val>
                            <p:strVal val="#ppt_x"/>
                          </p:val>
                        </p:tav>
                        <p:tav tm="100000">
                          <p:val>
                            <p:strVal val="#ppt_x"/>
                          </p:val>
                        </p:tav>
                      </p:tavLst>
                    </p:anim>
                    <p:anim calcmode="lin" valueType="num">
                      <p:cBhvr additive="base">
                        <p:cTn dur="500" fill="hold"/>
                        <p:tgtEl>
                          <p:spTgt spid="64"/>
                        </p:tgtEl>
                        <p:attrNameLst>
                          <p:attrName>ppt_y</p:attrName>
                        </p:attrNameLst>
                      </p:cBhvr>
                      <p:tavLst>
                        <p:tav tm="0">
                          <p:val>
                            <p:strVal val="1+#ppt_h/2"/>
                          </p:val>
                        </p:tav>
                        <p:tav tm="100000">
                          <p:val>
                            <p:strVal val="#ppt_y"/>
                          </p:val>
                        </p:tav>
                      </p:tavLst>
                    </p:anim>
                  </p:childTnLst>
                </p:cTn>
              </p:par>
            </p:tnLst>
          </p:tmpl>
        </p:tmplLst>
      </p:bldP>
      <p:bldP spid="65"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5"/>
                        </p:tgtEl>
                        <p:attrNameLst>
                          <p:attrName>style.visibility</p:attrName>
                        </p:attrNameLst>
                      </p:cBhvr>
                      <p:to>
                        <p:strVal val="visible"/>
                      </p:to>
                    </p:set>
                    <p:anim calcmode="lin" valueType="num">
                      <p:cBhvr additive="base">
                        <p:cTn dur="500" fill="hold"/>
                        <p:tgtEl>
                          <p:spTgt spid="65"/>
                        </p:tgtEl>
                        <p:attrNameLst>
                          <p:attrName>ppt_x</p:attrName>
                        </p:attrNameLst>
                      </p:cBhvr>
                      <p:tavLst>
                        <p:tav tm="0">
                          <p:val>
                            <p:strVal val="#ppt_x"/>
                          </p:val>
                        </p:tav>
                        <p:tav tm="100000">
                          <p:val>
                            <p:strVal val="#ppt_x"/>
                          </p:val>
                        </p:tav>
                      </p:tavLst>
                    </p:anim>
                    <p:anim calcmode="lin" valueType="num">
                      <p:cBhvr additive="base">
                        <p:cTn dur="500" fill="hold"/>
                        <p:tgtEl>
                          <p:spTgt spid="65"/>
                        </p:tgtEl>
                        <p:attrNameLst>
                          <p:attrName>ppt_y</p:attrName>
                        </p:attrNameLst>
                      </p:cBhvr>
                      <p:tavLst>
                        <p:tav tm="0">
                          <p:val>
                            <p:strVal val="1+#ppt_h/2"/>
                          </p:val>
                        </p:tav>
                        <p:tav tm="100000">
                          <p:val>
                            <p:strVal val="#ppt_y"/>
                          </p:val>
                        </p:tav>
                      </p:tavLst>
                    </p:anim>
                  </p:childTnLst>
                </p:cTn>
              </p:par>
            </p:tnLst>
          </p:tmpl>
        </p:tmplLst>
      </p:bldP>
      <p:bldP spid="66" grpId="0" animBg="1"/>
      <p:bldP spid="67"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67"/>
                        </p:tgtEl>
                        <p:attrNameLst>
                          <p:attrName>style.visibility</p:attrName>
                        </p:attrNameLst>
                      </p:cBhvr>
                      <p:to>
                        <p:strVal val="visible"/>
                      </p:to>
                    </p:set>
                    <p:animEffect transition="in" filter="wipe(down)">
                      <p:cBhvr>
                        <p:cTn dur="500"/>
                        <p:tgtEl>
                          <p:spTgt spid="67"/>
                        </p:tgtEl>
                      </p:cBhvr>
                    </p:animEffect>
                  </p:childTnLst>
                </p:cTn>
              </p:par>
            </p:tnLst>
          </p:tmpl>
        </p:tmplLst>
      </p:bldP>
      <p:bldP spid="68" grpId="0"/>
      <p:bldP spid="69"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69"/>
                        </p:tgtEl>
                        <p:attrNameLst>
                          <p:attrName>style.visibility</p:attrName>
                        </p:attrNameLst>
                      </p:cBhvr>
                      <p:to>
                        <p:strVal val="visible"/>
                      </p:to>
                    </p:set>
                    <p:anim calcmode="lin" valueType="num">
                      <p:cBhvr additive="base">
                        <p:cTn dur="500" fill="hold"/>
                        <p:tgtEl>
                          <p:spTgt spid="69"/>
                        </p:tgtEl>
                        <p:attrNameLst>
                          <p:attrName>ppt_x</p:attrName>
                        </p:attrNameLst>
                      </p:cBhvr>
                      <p:tavLst>
                        <p:tav tm="0">
                          <p:val>
                            <p:strVal val="#ppt_x"/>
                          </p:val>
                        </p:tav>
                        <p:tav tm="100000">
                          <p:val>
                            <p:strVal val="#ppt_x"/>
                          </p:val>
                        </p:tav>
                      </p:tavLst>
                    </p:anim>
                    <p:anim calcmode="lin" valueType="num">
                      <p:cBhvr additive="base">
                        <p:cTn dur="500" fill="hold"/>
                        <p:tgtEl>
                          <p:spTgt spid="69"/>
                        </p:tgtEl>
                        <p:attrNameLst>
                          <p:attrName>ppt_y</p:attrName>
                        </p:attrNameLst>
                      </p:cBhvr>
                      <p:tavLst>
                        <p:tav tm="0">
                          <p:val>
                            <p:strVal val="1+#ppt_h/2"/>
                          </p:val>
                        </p:tav>
                        <p:tav tm="100000">
                          <p:val>
                            <p:strVal val="#ppt_y"/>
                          </p:val>
                        </p:tav>
                      </p:tavLst>
                    </p:anim>
                  </p:childTnLst>
                </p:cTn>
              </p:par>
            </p:tnLst>
          </p:tmpl>
        </p:tmplLst>
      </p:bldP>
      <p:bldP spid="70"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0"/>
                        </p:tgtEl>
                        <p:attrNameLst>
                          <p:attrName>style.visibility</p:attrName>
                        </p:attrNameLst>
                      </p:cBhvr>
                      <p:to>
                        <p:strVal val="visible"/>
                      </p:to>
                    </p:set>
                    <p:anim calcmode="lin" valueType="num">
                      <p:cBhvr additive="base">
                        <p:cTn dur="500" fill="hold"/>
                        <p:tgtEl>
                          <p:spTgt spid="70"/>
                        </p:tgtEl>
                        <p:attrNameLst>
                          <p:attrName>ppt_x</p:attrName>
                        </p:attrNameLst>
                      </p:cBhvr>
                      <p:tavLst>
                        <p:tav tm="0">
                          <p:val>
                            <p:strVal val="#ppt_x"/>
                          </p:val>
                        </p:tav>
                        <p:tav tm="100000">
                          <p:val>
                            <p:strVal val="#ppt_x"/>
                          </p:val>
                        </p:tav>
                      </p:tavLst>
                    </p:anim>
                    <p:anim calcmode="lin" valueType="num">
                      <p:cBhvr additive="base">
                        <p:cTn dur="500" fill="hold"/>
                        <p:tgtEl>
                          <p:spTgt spid="70"/>
                        </p:tgtEl>
                        <p:attrNameLst>
                          <p:attrName>ppt_y</p:attrName>
                        </p:attrNameLst>
                      </p:cBhvr>
                      <p:tavLst>
                        <p:tav tm="0">
                          <p:val>
                            <p:strVal val="1+#ppt_h/2"/>
                          </p:val>
                        </p:tav>
                        <p:tav tm="100000">
                          <p:val>
                            <p:strVal val="#ppt_y"/>
                          </p:val>
                        </p:tav>
                      </p:tavLst>
                    </p:anim>
                  </p:childTnLst>
                </p:cTn>
              </p:par>
            </p:tnLst>
          </p:tmpl>
        </p:tmplLst>
      </p:bldP>
      <p:bldP spid="71" grpId="0" animBg="1"/>
      <p:bldP spid="7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72"/>
                        </p:tgtEl>
                        <p:attrNameLst>
                          <p:attrName>style.visibility</p:attrName>
                        </p:attrNameLst>
                      </p:cBhvr>
                      <p:to>
                        <p:strVal val="visible"/>
                      </p:to>
                    </p:set>
                    <p:animEffect transition="in" filter="wipe(down)">
                      <p:cBhvr>
                        <p:cTn dur="500"/>
                        <p:tgtEl>
                          <p:spTgt spid="72"/>
                        </p:tgtEl>
                      </p:cBhvr>
                    </p:animEffect>
                  </p:childTnLst>
                </p:cTn>
              </p:par>
            </p:tnLst>
          </p:tmpl>
        </p:tmplLst>
      </p:bldP>
      <p:bldP spid="73" grpId="0"/>
      <p:bldP spid="7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74"/>
                        </p:tgtEl>
                        <p:attrNameLst>
                          <p:attrName>style.visibility</p:attrName>
                        </p:attrNameLst>
                      </p:cBhvr>
                      <p:to>
                        <p:strVal val="visible"/>
                      </p:to>
                    </p:set>
                    <p:anim calcmode="lin" valueType="num">
                      <p:cBhvr additive="base">
                        <p:cTn dur="500" fill="hold"/>
                        <p:tgtEl>
                          <p:spTgt spid="74"/>
                        </p:tgtEl>
                        <p:attrNameLst>
                          <p:attrName>ppt_x</p:attrName>
                        </p:attrNameLst>
                      </p:cBhvr>
                      <p:tavLst>
                        <p:tav tm="0">
                          <p:val>
                            <p:strVal val="#ppt_x"/>
                          </p:val>
                        </p:tav>
                        <p:tav tm="100000">
                          <p:val>
                            <p:strVal val="#ppt_x"/>
                          </p:val>
                        </p:tav>
                      </p:tavLst>
                    </p:anim>
                    <p:anim calcmode="lin" valueType="num">
                      <p:cBhvr additive="base">
                        <p:cTn dur="500" fill="hold"/>
                        <p:tgtEl>
                          <p:spTgt spid="74"/>
                        </p:tgtEl>
                        <p:attrNameLst>
                          <p:attrName>ppt_y</p:attrName>
                        </p:attrNameLst>
                      </p:cBhvr>
                      <p:tavLst>
                        <p:tav tm="0">
                          <p:val>
                            <p:strVal val="1+#ppt_h/2"/>
                          </p:val>
                        </p:tav>
                        <p:tav tm="100000">
                          <p:val>
                            <p:strVal val="#ppt_y"/>
                          </p:val>
                        </p:tav>
                      </p:tavLst>
                    </p:anim>
                  </p:childTnLst>
                </p:cTn>
              </p:par>
            </p:tnLst>
          </p:tmpl>
        </p:tmplLst>
      </p:bldP>
      <p:bldP spid="80"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0"/>
                        </p:tgtEl>
                        <p:attrNameLst>
                          <p:attrName>style.visibility</p:attrName>
                        </p:attrNameLst>
                      </p:cBhvr>
                      <p:to>
                        <p:strVal val="visible"/>
                      </p:to>
                    </p:set>
                    <p:anim calcmode="lin" valueType="num">
                      <p:cBhvr additive="base">
                        <p:cTn dur="500" fill="hold"/>
                        <p:tgtEl>
                          <p:spTgt spid="80"/>
                        </p:tgtEl>
                        <p:attrNameLst>
                          <p:attrName>ppt_x</p:attrName>
                        </p:attrNameLst>
                      </p:cBhvr>
                      <p:tavLst>
                        <p:tav tm="0">
                          <p:val>
                            <p:strVal val="#ppt_x"/>
                          </p:val>
                        </p:tav>
                        <p:tav tm="100000">
                          <p:val>
                            <p:strVal val="#ppt_x"/>
                          </p:val>
                        </p:tav>
                      </p:tavLst>
                    </p:anim>
                    <p:anim calcmode="lin" valueType="num">
                      <p:cBhvr additive="base">
                        <p:cTn dur="500" fill="hold"/>
                        <p:tgtEl>
                          <p:spTgt spid="80"/>
                        </p:tgtEl>
                        <p:attrNameLst>
                          <p:attrName>ppt_y</p:attrName>
                        </p:attrNameLst>
                      </p:cBhvr>
                      <p:tavLst>
                        <p:tav tm="0">
                          <p:val>
                            <p:strVal val="1+#ppt_h/2"/>
                          </p:val>
                        </p:tav>
                        <p:tav tm="100000">
                          <p:val>
                            <p:strVal val="#ppt_y"/>
                          </p:val>
                        </p:tav>
                      </p:tavLst>
                    </p:anim>
                  </p:childTnLst>
                </p:cTn>
              </p:par>
            </p:tnLst>
          </p:tmpl>
        </p:tmplLst>
      </p:bldP>
      <p:bldP spid="81" grpId="0" animBg="1"/>
      <p:bldP spid="8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2"/>
                        </p:tgtEl>
                        <p:attrNameLst>
                          <p:attrName>style.visibility</p:attrName>
                        </p:attrNameLst>
                      </p:cBhvr>
                      <p:to>
                        <p:strVal val="visible"/>
                      </p:to>
                    </p:set>
                    <p:animEffect transition="in" filter="wipe(down)">
                      <p:cBhvr>
                        <p:cTn dur="500"/>
                        <p:tgtEl>
                          <p:spTgt spid="82"/>
                        </p:tgtEl>
                      </p:cBhvr>
                    </p:animEffect>
                  </p:childTnLst>
                </p:cTn>
              </p:par>
            </p:tnLst>
          </p:tmpl>
        </p:tmplLst>
      </p:bldP>
      <p:bldP spid="83" grpId="0"/>
      <p:bldP spid="8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4"/>
                        </p:tgtEl>
                        <p:attrNameLst>
                          <p:attrName>style.visibility</p:attrName>
                        </p:attrNameLst>
                      </p:cBhvr>
                      <p:to>
                        <p:strVal val="visible"/>
                      </p:to>
                    </p:set>
                    <p:anim calcmode="lin" valueType="num">
                      <p:cBhvr additive="base">
                        <p:cTn dur="500" fill="hold"/>
                        <p:tgtEl>
                          <p:spTgt spid="84"/>
                        </p:tgtEl>
                        <p:attrNameLst>
                          <p:attrName>ppt_x</p:attrName>
                        </p:attrNameLst>
                      </p:cBhvr>
                      <p:tavLst>
                        <p:tav tm="0">
                          <p:val>
                            <p:strVal val="#ppt_x"/>
                          </p:val>
                        </p:tav>
                        <p:tav tm="100000">
                          <p:val>
                            <p:strVal val="#ppt_x"/>
                          </p:val>
                        </p:tav>
                      </p:tavLst>
                    </p:anim>
                    <p:anim calcmode="lin" valueType="num">
                      <p:cBhvr additive="base">
                        <p:cTn dur="500" fill="hold"/>
                        <p:tgtEl>
                          <p:spTgt spid="84"/>
                        </p:tgtEl>
                        <p:attrNameLst>
                          <p:attrName>ppt_y</p:attrName>
                        </p:attrNameLst>
                      </p:cBhvr>
                      <p:tavLst>
                        <p:tav tm="0">
                          <p:val>
                            <p:strVal val="1+#ppt_h/2"/>
                          </p:val>
                        </p:tav>
                        <p:tav tm="100000">
                          <p:val>
                            <p:strVal val="#ppt_y"/>
                          </p:val>
                        </p:tav>
                      </p:tavLst>
                    </p:anim>
                  </p:childTnLst>
                </p:cTn>
              </p:par>
            </p:tnLst>
          </p:tmpl>
        </p:tmplLst>
      </p:bldP>
      <p:bldP spid="85"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85"/>
                        </p:tgtEl>
                        <p:attrNameLst>
                          <p:attrName>style.visibility</p:attrName>
                        </p:attrNameLst>
                      </p:cBhvr>
                      <p:to>
                        <p:strVal val="visible"/>
                      </p:to>
                    </p:set>
                    <p:anim calcmode="lin" valueType="num">
                      <p:cBhvr additive="base">
                        <p:cTn dur="500" fill="hold"/>
                        <p:tgtEl>
                          <p:spTgt spid="85"/>
                        </p:tgtEl>
                        <p:attrNameLst>
                          <p:attrName>ppt_x</p:attrName>
                        </p:attrNameLst>
                      </p:cBhvr>
                      <p:tavLst>
                        <p:tav tm="0">
                          <p:val>
                            <p:strVal val="#ppt_x"/>
                          </p:val>
                        </p:tav>
                        <p:tav tm="100000">
                          <p:val>
                            <p:strVal val="#ppt_x"/>
                          </p:val>
                        </p:tav>
                      </p:tavLst>
                    </p:anim>
                    <p:anim calcmode="lin" valueType="num">
                      <p:cBhvr additive="base">
                        <p:cTn dur="500" fill="hold"/>
                        <p:tgtEl>
                          <p:spTgt spid="85"/>
                        </p:tgtEl>
                        <p:attrNameLst>
                          <p:attrName>ppt_y</p:attrName>
                        </p:attrNameLst>
                      </p:cBhvr>
                      <p:tavLst>
                        <p:tav tm="0">
                          <p:val>
                            <p:strVal val="1+#ppt_h/2"/>
                          </p:val>
                        </p:tav>
                        <p:tav tm="100000">
                          <p:val>
                            <p:strVal val="#ppt_y"/>
                          </p:val>
                        </p:tav>
                      </p:tavLst>
                    </p:anim>
                  </p:childTnLst>
                </p:cTn>
              </p:par>
            </p:tnLst>
          </p:tmpl>
        </p:tmplLst>
      </p:bldP>
      <p:bldP spid="86" grpId="0" animBg="1"/>
      <p:bldP spid="87"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87"/>
                        </p:tgtEl>
                        <p:attrNameLst>
                          <p:attrName>style.visibility</p:attrName>
                        </p:attrNameLst>
                      </p:cBhvr>
                      <p:to>
                        <p:strVal val="visible"/>
                      </p:to>
                    </p:set>
                    <p:animEffect transition="in" filter="wipe(down)">
                      <p:cBhvr>
                        <p:cTn dur="500"/>
                        <p:tgtEl>
                          <p:spTgt spid="87"/>
                        </p:tgtEl>
                      </p:cBhvr>
                    </p:animEffect>
                  </p:childTnLst>
                </p:cTn>
              </p:par>
            </p:tnLst>
          </p:tmpl>
        </p:tmplLst>
      </p:bldP>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ockUp01">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31" name="Group 300"/>
          <p:cNvGrpSpPr/>
          <p:nvPr userDrawn="1"/>
        </p:nvGrpSpPr>
        <p:grpSpPr>
          <a:xfrm>
            <a:off x="459050" y="1404662"/>
            <a:ext cx="3882522" cy="2030568"/>
            <a:chOff x="2844800" y="1304396"/>
            <a:chExt cx="2803525" cy="1466250"/>
          </a:xfrm>
        </p:grpSpPr>
        <p:grpSp>
          <p:nvGrpSpPr>
            <p:cNvPr id="32" name="Group 44"/>
            <p:cNvGrpSpPr/>
            <p:nvPr/>
          </p:nvGrpSpPr>
          <p:grpSpPr>
            <a:xfrm>
              <a:off x="3209925" y="1304396"/>
              <a:ext cx="2073275" cy="1397000"/>
              <a:chOff x="4843457" y="992546"/>
              <a:chExt cx="2073275" cy="1397000"/>
            </a:xfrm>
          </p:grpSpPr>
          <p:sp>
            <p:nvSpPr>
              <p:cNvPr id="37" name="Freeform 12"/>
              <p:cNvSpPr>
                <a:spLocks/>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75000"/>
                  <a:lumOff val="2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Rectangle 13"/>
              <p:cNvSpPr>
                <a:spLocks noChangeArrowheads="1"/>
              </p:cNvSpPr>
              <p:nvPr/>
            </p:nvSpPr>
            <p:spPr bwMode="auto">
              <a:xfrm>
                <a:off x="4926007" y="1068746"/>
                <a:ext cx="1914525" cy="1181100"/>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Freeform 21"/>
              <p:cNvSpPr>
                <a:spLocks/>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43"/>
            <p:cNvGrpSpPr/>
            <p:nvPr/>
          </p:nvGrpSpPr>
          <p:grpSpPr>
            <a:xfrm>
              <a:off x="2844800" y="2648409"/>
              <a:ext cx="2803525" cy="122237"/>
              <a:chOff x="4462463" y="2425701"/>
              <a:chExt cx="2803525" cy="122237"/>
            </a:xfrm>
          </p:grpSpPr>
          <p:sp>
            <p:nvSpPr>
              <p:cNvPr id="34" name="Freeform 15"/>
              <p:cNvSpPr>
                <a:spLocks/>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16"/>
              <p:cNvSpPr>
                <a:spLocks/>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Freeform 31"/>
              <p:cNvSpPr>
                <a:spLocks/>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
        <p:nvSpPr>
          <p:cNvPr id="41" name="Picture Placeholder 7"/>
          <p:cNvSpPr>
            <a:spLocks noGrp="1"/>
          </p:cNvSpPr>
          <p:nvPr>
            <p:ph type="pic" sz="quarter" idx="10" hasCustomPrompt="1"/>
          </p:nvPr>
        </p:nvSpPr>
        <p:spPr>
          <a:xfrm>
            <a:off x="1079022" y="1510190"/>
            <a:ext cx="2651372" cy="1635672"/>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53" presetClass="entr" presetSubtype="0"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22" presetClass="entr" presetSubtype="4" fill="hold" grpId="1" nodeType="after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wipe(down)">
                                      <p:cBhvr>
                                        <p:cTn id="2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41" grpId="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ockUp02">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18" name="Group 29"/>
          <p:cNvGrpSpPr/>
          <p:nvPr userDrawn="1"/>
        </p:nvGrpSpPr>
        <p:grpSpPr>
          <a:xfrm>
            <a:off x="3834542" y="1298511"/>
            <a:ext cx="1474916" cy="3116663"/>
            <a:chOff x="3189614" y="1562392"/>
            <a:chExt cx="1474916" cy="3116662"/>
          </a:xfrm>
          <a:effectLst/>
        </p:grpSpPr>
        <p:sp>
          <p:nvSpPr>
            <p:cNvPr id="19" name="Freeform 18"/>
            <p:cNvSpPr/>
            <p:nvPr/>
          </p:nvSpPr>
          <p:spPr>
            <a:xfrm>
              <a:off x="3205386" y="1579715"/>
              <a:ext cx="1459144" cy="3099339"/>
            </a:xfrm>
            <a:custGeom>
              <a:avLst/>
              <a:gdLst>
                <a:gd name="connsiteX0" fmla="*/ 0 w 1459144"/>
                <a:gd name="connsiteY0" fmla="*/ 176060 h 3099339"/>
                <a:gd name="connsiteX1" fmla="*/ 51567 w 1459144"/>
                <a:gd name="connsiteY1" fmla="*/ 51567 h 3099339"/>
                <a:gd name="connsiteX2" fmla="*/ 176060 w 1459144"/>
                <a:gd name="connsiteY2" fmla="*/ 0 h 3099339"/>
                <a:gd name="connsiteX3" fmla="*/ 1283084 w 1459144"/>
                <a:gd name="connsiteY3" fmla="*/ 0 h 3099339"/>
                <a:gd name="connsiteX4" fmla="*/ 1407577 w 1459144"/>
                <a:gd name="connsiteY4" fmla="*/ 51567 h 3099339"/>
                <a:gd name="connsiteX5" fmla="*/ 1459144 w 1459144"/>
                <a:gd name="connsiteY5" fmla="*/ 176060 h 3099339"/>
                <a:gd name="connsiteX6" fmla="*/ 1459144 w 1459144"/>
                <a:gd name="connsiteY6" fmla="*/ 2923279 h 3099339"/>
                <a:gd name="connsiteX7" fmla="*/ 1407577 w 1459144"/>
                <a:gd name="connsiteY7" fmla="*/ 3047772 h 3099339"/>
                <a:gd name="connsiteX8" fmla="*/ 1283084 w 1459144"/>
                <a:gd name="connsiteY8" fmla="*/ 3099339 h 3099339"/>
                <a:gd name="connsiteX9" fmla="*/ 176060 w 1459144"/>
                <a:gd name="connsiteY9" fmla="*/ 3099339 h 3099339"/>
                <a:gd name="connsiteX10" fmla="*/ 51567 w 1459144"/>
                <a:gd name="connsiteY10" fmla="*/ 3047772 h 3099339"/>
                <a:gd name="connsiteX11" fmla="*/ 0 w 1459144"/>
                <a:gd name="connsiteY11" fmla="*/ 2923279 h 3099339"/>
                <a:gd name="connsiteX12" fmla="*/ 0 w 1459144"/>
                <a:gd name="connsiteY12" fmla="*/ 176060 h 3099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9144" h="3099339">
                  <a:moveTo>
                    <a:pt x="0" y="176060"/>
                  </a:moveTo>
                  <a:cubicBezTo>
                    <a:pt x="0" y="129366"/>
                    <a:pt x="18549" y="84584"/>
                    <a:pt x="51567" y="51567"/>
                  </a:cubicBezTo>
                  <a:cubicBezTo>
                    <a:pt x="84585" y="18549"/>
                    <a:pt x="129366" y="0"/>
                    <a:pt x="176060" y="0"/>
                  </a:cubicBezTo>
                  <a:lnTo>
                    <a:pt x="1283084" y="0"/>
                  </a:lnTo>
                  <a:cubicBezTo>
                    <a:pt x="1329778" y="0"/>
                    <a:pt x="1374560" y="18549"/>
                    <a:pt x="1407577" y="51567"/>
                  </a:cubicBezTo>
                  <a:cubicBezTo>
                    <a:pt x="1440595" y="84585"/>
                    <a:pt x="1459144" y="129366"/>
                    <a:pt x="1459144" y="176060"/>
                  </a:cubicBezTo>
                  <a:lnTo>
                    <a:pt x="1459144" y="2923279"/>
                  </a:lnTo>
                  <a:cubicBezTo>
                    <a:pt x="1459144" y="2969973"/>
                    <a:pt x="1440595" y="3014755"/>
                    <a:pt x="1407577" y="3047772"/>
                  </a:cubicBezTo>
                  <a:cubicBezTo>
                    <a:pt x="1374559" y="3080790"/>
                    <a:pt x="1329778" y="3099339"/>
                    <a:pt x="1283084" y="3099339"/>
                  </a:cubicBezTo>
                  <a:lnTo>
                    <a:pt x="176060" y="3099339"/>
                  </a:lnTo>
                  <a:cubicBezTo>
                    <a:pt x="129366" y="3099339"/>
                    <a:pt x="84584" y="3080790"/>
                    <a:pt x="51567" y="3047772"/>
                  </a:cubicBezTo>
                  <a:cubicBezTo>
                    <a:pt x="18549" y="3014754"/>
                    <a:pt x="0" y="2969973"/>
                    <a:pt x="0" y="2923279"/>
                  </a:cubicBezTo>
                  <a:lnTo>
                    <a:pt x="0" y="176060"/>
                  </a:lnTo>
                  <a:close/>
                </a:path>
              </a:pathLst>
            </a:custGeom>
            <a:solidFill>
              <a:schemeClr val="tx1">
                <a:lumMod val="90000"/>
                <a:lumOff val="1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20"/>
            <p:cNvGrpSpPr/>
            <p:nvPr/>
          </p:nvGrpSpPr>
          <p:grpSpPr>
            <a:xfrm>
              <a:off x="3189738" y="1991495"/>
              <a:ext cx="23663" cy="645898"/>
              <a:chOff x="3392428" y="1951545"/>
              <a:chExt cx="27432" cy="735419"/>
            </a:xfrm>
          </p:grpSpPr>
          <p:sp>
            <p:nvSpPr>
              <p:cNvPr id="26" name="Rectangle 25"/>
              <p:cNvSpPr/>
              <p:nvPr/>
            </p:nvSpPr>
            <p:spPr>
              <a:xfrm>
                <a:off x="3392428" y="1951545"/>
                <a:ext cx="18288" cy="172821"/>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p:cNvSpPr/>
              <p:nvPr/>
            </p:nvSpPr>
            <p:spPr>
              <a:xfrm>
                <a:off x="3401572" y="2289545"/>
                <a:ext cx="18288" cy="118872"/>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p:cNvSpPr/>
              <p:nvPr/>
            </p:nvSpPr>
            <p:spPr>
              <a:xfrm>
                <a:off x="3401572" y="2568092"/>
                <a:ext cx="18288" cy="118872"/>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Freeform 20"/>
            <p:cNvSpPr/>
            <p:nvPr/>
          </p:nvSpPr>
          <p:spPr>
            <a:xfrm>
              <a:off x="3806686" y="4332856"/>
              <a:ext cx="256543" cy="261216"/>
            </a:xfrm>
            <a:custGeom>
              <a:avLst/>
              <a:gdLst>
                <a:gd name="connsiteX0" fmla="*/ 0 w 256543"/>
                <a:gd name="connsiteY0" fmla="*/ 130608 h 261216"/>
                <a:gd name="connsiteX1" fmla="*/ 36755 w 256543"/>
                <a:gd name="connsiteY1" fmla="*/ 39091 h 261216"/>
                <a:gd name="connsiteX2" fmla="*/ 128272 w 256543"/>
                <a:gd name="connsiteY2" fmla="*/ 0 h 261216"/>
                <a:gd name="connsiteX3" fmla="*/ 219789 w 256543"/>
                <a:gd name="connsiteY3" fmla="*/ 39091 h 261216"/>
                <a:gd name="connsiteX4" fmla="*/ 256544 w 256543"/>
                <a:gd name="connsiteY4" fmla="*/ 130608 h 261216"/>
                <a:gd name="connsiteX5" fmla="*/ 219789 w 256543"/>
                <a:gd name="connsiteY5" fmla="*/ 222125 h 261216"/>
                <a:gd name="connsiteX6" fmla="*/ 128272 w 256543"/>
                <a:gd name="connsiteY6" fmla="*/ 261216 h 261216"/>
                <a:gd name="connsiteX7" fmla="*/ 36755 w 256543"/>
                <a:gd name="connsiteY7" fmla="*/ 222125 h 261216"/>
                <a:gd name="connsiteX8" fmla="*/ 0 w 256543"/>
                <a:gd name="connsiteY8" fmla="*/ 130608 h 26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543" h="261216">
                  <a:moveTo>
                    <a:pt x="0" y="130608"/>
                  </a:moveTo>
                  <a:cubicBezTo>
                    <a:pt x="0" y="96377"/>
                    <a:pt x="13199" y="63514"/>
                    <a:pt x="36755" y="39091"/>
                  </a:cubicBezTo>
                  <a:cubicBezTo>
                    <a:pt x="60874" y="14086"/>
                    <a:pt x="93851" y="0"/>
                    <a:pt x="128272" y="0"/>
                  </a:cubicBezTo>
                  <a:cubicBezTo>
                    <a:pt x="162693" y="0"/>
                    <a:pt x="195670" y="14086"/>
                    <a:pt x="219789" y="39091"/>
                  </a:cubicBezTo>
                  <a:cubicBezTo>
                    <a:pt x="243346" y="63514"/>
                    <a:pt x="256544" y="96377"/>
                    <a:pt x="256544" y="130608"/>
                  </a:cubicBezTo>
                  <a:cubicBezTo>
                    <a:pt x="256544" y="164839"/>
                    <a:pt x="243345" y="197702"/>
                    <a:pt x="219789" y="222125"/>
                  </a:cubicBezTo>
                  <a:cubicBezTo>
                    <a:pt x="195670" y="247130"/>
                    <a:pt x="162693" y="261216"/>
                    <a:pt x="128272" y="261216"/>
                  </a:cubicBezTo>
                  <a:cubicBezTo>
                    <a:pt x="93851" y="261216"/>
                    <a:pt x="60874" y="247130"/>
                    <a:pt x="36755" y="222125"/>
                  </a:cubicBezTo>
                  <a:cubicBezTo>
                    <a:pt x="13198" y="197702"/>
                    <a:pt x="0" y="164839"/>
                    <a:pt x="0" y="130608"/>
                  </a:cubicBezTo>
                  <a:close/>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21"/>
            <p:cNvSpPr/>
            <p:nvPr/>
          </p:nvSpPr>
          <p:spPr>
            <a:xfrm>
              <a:off x="3306742" y="1997538"/>
              <a:ext cx="1256433" cy="2276759"/>
            </a:xfrm>
            <a:custGeom>
              <a:avLst/>
              <a:gdLst>
                <a:gd name="connsiteX0" fmla="*/ 0 w 1256433"/>
                <a:gd name="connsiteY0" fmla="*/ 0 h 2276759"/>
                <a:gd name="connsiteX1" fmla="*/ 1256433 w 1256433"/>
                <a:gd name="connsiteY1" fmla="*/ 0 h 2276759"/>
                <a:gd name="connsiteX2" fmla="*/ 1256433 w 1256433"/>
                <a:gd name="connsiteY2" fmla="*/ 2276759 h 2276759"/>
                <a:gd name="connsiteX3" fmla="*/ 0 w 1256433"/>
                <a:gd name="connsiteY3" fmla="*/ 2276759 h 2276759"/>
                <a:gd name="connsiteX4" fmla="*/ 0 w 1256433"/>
                <a:gd name="connsiteY4" fmla="*/ 0 h 2276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3" h="2276759">
                  <a:moveTo>
                    <a:pt x="0" y="0"/>
                  </a:moveTo>
                  <a:lnTo>
                    <a:pt x="1256433" y="0"/>
                  </a:lnTo>
                  <a:lnTo>
                    <a:pt x="1256433" y="2276759"/>
                  </a:lnTo>
                  <a:lnTo>
                    <a:pt x="0" y="2276759"/>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22"/>
            <p:cNvSpPr/>
            <p:nvPr/>
          </p:nvSpPr>
          <p:spPr>
            <a:xfrm>
              <a:off x="3796931" y="1824436"/>
              <a:ext cx="276054" cy="32124"/>
            </a:xfrm>
            <a:custGeom>
              <a:avLst/>
              <a:gdLst>
                <a:gd name="connsiteX0" fmla="*/ 0 w 276054"/>
                <a:gd name="connsiteY0" fmla="*/ 16062 h 32124"/>
                <a:gd name="connsiteX1" fmla="*/ 4704 w 276054"/>
                <a:gd name="connsiteY1" fmla="*/ 4704 h 32124"/>
                <a:gd name="connsiteX2" fmla="*/ 16062 w 276054"/>
                <a:gd name="connsiteY2" fmla="*/ 0 h 32124"/>
                <a:gd name="connsiteX3" fmla="*/ 259992 w 276054"/>
                <a:gd name="connsiteY3" fmla="*/ 0 h 32124"/>
                <a:gd name="connsiteX4" fmla="*/ 271350 w 276054"/>
                <a:gd name="connsiteY4" fmla="*/ 4704 h 32124"/>
                <a:gd name="connsiteX5" fmla="*/ 276054 w 276054"/>
                <a:gd name="connsiteY5" fmla="*/ 16062 h 32124"/>
                <a:gd name="connsiteX6" fmla="*/ 276054 w 276054"/>
                <a:gd name="connsiteY6" fmla="*/ 16062 h 32124"/>
                <a:gd name="connsiteX7" fmla="*/ 271350 w 276054"/>
                <a:gd name="connsiteY7" fmla="*/ 27420 h 32124"/>
                <a:gd name="connsiteX8" fmla="*/ 259992 w 276054"/>
                <a:gd name="connsiteY8" fmla="*/ 32124 h 32124"/>
                <a:gd name="connsiteX9" fmla="*/ 16062 w 276054"/>
                <a:gd name="connsiteY9" fmla="*/ 32124 h 32124"/>
                <a:gd name="connsiteX10" fmla="*/ 4704 w 276054"/>
                <a:gd name="connsiteY10" fmla="*/ 27420 h 32124"/>
                <a:gd name="connsiteX11" fmla="*/ 0 w 276054"/>
                <a:gd name="connsiteY11" fmla="*/ 16062 h 3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054" h="32124">
                  <a:moveTo>
                    <a:pt x="0" y="16062"/>
                  </a:moveTo>
                  <a:cubicBezTo>
                    <a:pt x="0" y="11802"/>
                    <a:pt x="1692" y="7717"/>
                    <a:pt x="4704" y="4704"/>
                  </a:cubicBezTo>
                  <a:cubicBezTo>
                    <a:pt x="7716" y="1692"/>
                    <a:pt x="11802" y="0"/>
                    <a:pt x="16062" y="0"/>
                  </a:cubicBezTo>
                  <a:lnTo>
                    <a:pt x="259992" y="0"/>
                  </a:lnTo>
                  <a:cubicBezTo>
                    <a:pt x="264252" y="0"/>
                    <a:pt x="268337" y="1692"/>
                    <a:pt x="271350" y="4704"/>
                  </a:cubicBezTo>
                  <a:cubicBezTo>
                    <a:pt x="274362" y="7716"/>
                    <a:pt x="276054" y="11802"/>
                    <a:pt x="276054" y="16062"/>
                  </a:cubicBezTo>
                  <a:lnTo>
                    <a:pt x="276054" y="16062"/>
                  </a:lnTo>
                  <a:cubicBezTo>
                    <a:pt x="276054" y="20322"/>
                    <a:pt x="274362" y="24407"/>
                    <a:pt x="271350" y="27420"/>
                  </a:cubicBezTo>
                  <a:cubicBezTo>
                    <a:pt x="268338" y="30432"/>
                    <a:pt x="264252" y="32124"/>
                    <a:pt x="259992" y="32124"/>
                  </a:cubicBezTo>
                  <a:lnTo>
                    <a:pt x="16062" y="32124"/>
                  </a:lnTo>
                  <a:cubicBezTo>
                    <a:pt x="11802" y="32124"/>
                    <a:pt x="7717" y="30432"/>
                    <a:pt x="4704" y="27420"/>
                  </a:cubicBezTo>
                  <a:cubicBezTo>
                    <a:pt x="1692" y="24408"/>
                    <a:pt x="0" y="20322"/>
                    <a:pt x="0" y="16062"/>
                  </a:cubicBezTo>
                  <a:close/>
                </a:path>
              </a:pathLst>
            </a:cu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23"/>
            <p:cNvSpPr/>
            <p:nvPr/>
          </p:nvSpPr>
          <p:spPr>
            <a:xfrm>
              <a:off x="3911556" y="1704426"/>
              <a:ext cx="46804" cy="47657"/>
            </a:xfrm>
            <a:custGeom>
              <a:avLst/>
              <a:gdLst>
                <a:gd name="connsiteX0" fmla="*/ 0 w 46804"/>
                <a:gd name="connsiteY0" fmla="*/ 23829 h 47657"/>
                <a:gd name="connsiteX1" fmla="*/ 6705 w 46804"/>
                <a:gd name="connsiteY1" fmla="*/ 7132 h 47657"/>
                <a:gd name="connsiteX2" fmla="*/ 23402 w 46804"/>
                <a:gd name="connsiteY2" fmla="*/ 0 h 47657"/>
                <a:gd name="connsiteX3" fmla="*/ 40099 w 46804"/>
                <a:gd name="connsiteY3" fmla="*/ 7132 h 47657"/>
                <a:gd name="connsiteX4" fmla="*/ 46804 w 46804"/>
                <a:gd name="connsiteY4" fmla="*/ 23829 h 47657"/>
                <a:gd name="connsiteX5" fmla="*/ 40099 w 46804"/>
                <a:gd name="connsiteY5" fmla="*/ 40526 h 47657"/>
                <a:gd name="connsiteX6" fmla="*/ 23402 w 46804"/>
                <a:gd name="connsiteY6" fmla="*/ 47658 h 47657"/>
                <a:gd name="connsiteX7" fmla="*/ 6705 w 46804"/>
                <a:gd name="connsiteY7" fmla="*/ 40526 h 47657"/>
                <a:gd name="connsiteX8" fmla="*/ 0 w 46804"/>
                <a:gd name="connsiteY8" fmla="*/ 23829 h 4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4" h="47657">
                  <a:moveTo>
                    <a:pt x="0" y="23829"/>
                  </a:moveTo>
                  <a:cubicBezTo>
                    <a:pt x="0" y="17584"/>
                    <a:pt x="2408" y="11588"/>
                    <a:pt x="6705" y="7132"/>
                  </a:cubicBezTo>
                  <a:cubicBezTo>
                    <a:pt x="11105" y="2570"/>
                    <a:pt x="17122" y="0"/>
                    <a:pt x="23402" y="0"/>
                  </a:cubicBezTo>
                  <a:cubicBezTo>
                    <a:pt x="29682" y="0"/>
                    <a:pt x="35698" y="2570"/>
                    <a:pt x="40099" y="7132"/>
                  </a:cubicBezTo>
                  <a:cubicBezTo>
                    <a:pt x="44397" y="11588"/>
                    <a:pt x="46804" y="17583"/>
                    <a:pt x="46804" y="23829"/>
                  </a:cubicBezTo>
                  <a:cubicBezTo>
                    <a:pt x="46804" y="30074"/>
                    <a:pt x="44396" y="36070"/>
                    <a:pt x="40099" y="40526"/>
                  </a:cubicBezTo>
                  <a:cubicBezTo>
                    <a:pt x="35699" y="45088"/>
                    <a:pt x="29682" y="47658"/>
                    <a:pt x="23402" y="47658"/>
                  </a:cubicBezTo>
                  <a:cubicBezTo>
                    <a:pt x="17122" y="47658"/>
                    <a:pt x="11106" y="45088"/>
                    <a:pt x="6705" y="40526"/>
                  </a:cubicBezTo>
                  <a:cubicBezTo>
                    <a:pt x="2407" y="36070"/>
                    <a:pt x="0" y="30075"/>
                    <a:pt x="0" y="23829"/>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24"/>
            <p:cNvSpPr/>
            <p:nvPr/>
          </p:nvSpPr>
          <p:spPr>
            <a:xfrm>
              <a:off x="4293042" y="1562392"/>
              <a:ext cx="198758" cy="40154"/>
            </a:xfrm>
            <a:custGeom>
              <a:avLst/>
              <a:gdLst>
                <a:gd name="connsiteX0" fmla="*/ 0 w 198758"/>
                <a:gd name="connsiteY0" fmla="*/ 0 h 40154"/>
                <a:gd name="connsiteX1" fmla="*/ 198758 w 198758"/>
                <a:gd name="connsiteY1" fmla="*/ 0 h 40154"/>
                <a:gd name="connsiteX2" fmla="*/ 198758 w 198758"/>
                <a:gd name="connsiteY2" fmla="*/ 40154 h 40154"/>
                <a:gd name="connsiteX3" fmla="*/ 0 w 198758"/>
                <a:gd name="connsiteY3" fmla="*/ 40154 h 40154"/>
                <a:gd name="connsiteX4" fmla="*/ 0 w 198758"/>
                <a:gd name="connsiteY4" fmla="*/ 0 h 40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58" h="40154">
                  <a:moveTo>
                    <a:pt x="0" y="0"/>
                  </a:moveTo>
                  <a:lnTo>
                    <a:pt x="198758" y="0"/>
                  </a:lnTo>
                  <a:lnTo>
                    <a:pt x="198758" y="40154"/>
                  </a:lnTo>
                  <a:lnTo>
                    <a:pt x="0" y="40154"/>
                  </a:lnTo>
                  <a:lnTo>
                    <a:pt x="0" y="0"/>
                  </a:lnTo>
                  <a:close/>
                </a:path>
              </a:pathLst>
            </a:cu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Picture Placeholder 7"/>
          <p:cNvSpPr>
            <a:spLocks noGrp="1"/>
          </p:cNvSpPr>
          <p:nvPr>
            <p:ph type="pic" sz="quarter" idx="10" hasCustomPrompt="1"/>
          </p:nvPr>
        </p:nvSpPr>
        <p:spPr>
          <a:xfrm>
            <a:off x="3951670" y="1727613"/>
            <a:ext cx="1256433" cy="2282803"/>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31" name="Oval 3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ppt_x"/>
                                          </p:val>
                                        </p:tav>
                                        <p:tav tm="100000">
                                          <p:val>
                                            <p:strVal val="#ppt_x"/>
                                          </p:val>
                                        </p:tav>
                                      </p:tavLst>
                                    </p:anim>
                                    <p:anim calcmode="lin" valueType="num">
                                      <p:cBhvr additive="base">
                                        <p:cTn id="16" dur="500" fill="hold"/>
                                        <p:tgtEl>
                                          <p:spTgt spid="18"/>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down)">
                                      <p:cBhvr>
                                        <p:cTn id="2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32" grpId="0"/>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MockUp02">
    <p:spTree>
      <p:nvGrpSpPr>
        <p:cNvPr id="1" name=""/>
        <p:cNvGrpSpPr/>
        <p:nvPr/>
      </p:nvGrpSpPr>
      <p:grpSpPr>
        <a:xfrm>
          <a:off x="0" y="0"/>
          <a:ext cx="0" cy="0"/>
          <a:chOff x="0" y="0"/>
          <a:chExt cx="0" cy="0"/>
        </a:xfrm>
      </p:grpSpPr>
      <p:sp>
        <p:nvSpPr>
          <p:cNvPr id="37" name="Rectangle 36"/>
          <p:cNvSpPr/>
          <p:nvPr userDrawn="1"/>
        </p:nvSpPr>
        <p:spPr>
          <a:xfrm>
            <a:off x="0" y="3273754"/>
            <a:ext cx="9144000" cy="1869745"/>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8" name="Straight Line buttom"/>
          <p:cNvCxnSpPr/>
          <p:nvPr userDrawn="1"/>
        </p:nvCxnSpPr>
        <p:spPr>
          <a:xfrm>
            <a:off x="0" y="3273754"/>
            <a:ext cx="9144000" cy="0"/>
          </a:xfrm>
          <a:prstGeom prst="line">
            <a:avLst/>
          </a:prstGeom>
          <a:ln w="19050">
            <a:solidFill>
              <a:schemeClr val="tx1">
                <a:lumMod val="50000"/>
                <a:lumOff val="5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18" name="Group 17"/>
          <p:cNvGrpSpPr/>
          <p:nvPr userDrawn="1"/>
        </p:nvGrpSpPr>
        <p:grpSpPr>
          <a:xfrm>
            <a:off x="3328989" y="1450783"/>
            <a:ext cx="2552732" cy="2031086"/>
            <a:chOff x="2094899" y="1081795"/>
            <a:chExt cx="4400683" cy="3501414"/>
          </a:xfrm>
        </p:grpSpPr>
        <p:sp>
          <p:nvSpPr>
            <p:cNvPr id="20" name="Rectangle 19"/>
            <p:cNvSpPr/>
            <p:nvPr/>
          </p:nvSpPr>
          <p:spPr>
            <a:xfrm>
              <a:off x="2261198" y="1247618"/>
              <a:ext cx="4081379" cy="2259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p>
          </p:txBody>
        </p:sp>
        <p:sp>
          <p:nvSpPr>
            <p:cNvPr id="31"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rgbClr val="231F20"/>
            </a:solidFill>
            <a:ln w="9525">
              <a:noFill/>
              <a:round/>
              <a:headEnd/>
              <a:tailEnd/>
            </a:ln>
          </p:spPr>
          <p:txBody>
            <a:bodyPr vert="horz" wrap="square" lIns="91440" tIns="45720" rIns="91440" bIns="45720" numCol="1" anchor="t" anchorCtr="0" compatLnSpc="1">
              <a:prstTxWarp prst="textNoShape">
                <a:avLst/>
              </a:prstTxWarp>
            </a:bodyPr>
            <a:lstStyle/>
            <a:p>
              <a:pPr algn="r" rtl="1"/>
              <a:endParaRPr lang="en-US" dirty="0"/>
            </a:p>
          </p:txBody>
        </p:sp>
        <p:sp>
          <p:nvSpPr>
            <p:cNvPr id="33" name="Freeform 23"/>
            <p:cNvSpPr>
              <a:spLocks/>
            </p:cNvSpPr>
            <p:nvPr/>
          </p:nvSpPr>
          <p:spPr bwMode="auto">
            <a:xfrm>
              <a:off x="2311744" y="1247618"/>
              <a:ext cx="3979748" cy="2259869"/>
            </a:xfrm>
            <a:custGeom>
              <a:avLst/>
              <a:gdLst/>
              <a:ahLst/>
              <a:cxnLst>
                <a:cxn ang="0">
                  <a:pos x="1872" y="0"/>
                </a:cxn>
                <a:cxn ang="0">
                  <a:pos x="0" y="0"/>
                </a:cxn>
                <a:cxn ang="0">
                  <a:pos x="1872" y="1063"/>
                </a:cxn>
                <a:cxn ang="0">
                  <a:pos x="1872" y="0"/>
                </a:cxn>
              </a:cxnLst>
              <a:rect l="0" t="0" r="r" b="b"/>
              <a:pathLst>
                <a:path w="1872" h="1063">
                  <a:moveTo>
                    <a:pt x="1872" y="0"/>
                  </a:moveTo>
                  <a:lnTo>
                    <a:pt x="0" y="0"/>
                  </a:lnTo>
                  <a:lnTo>
                    <a:pt x="1872" y="1063"/>
                  </a:lnTo>
                  <a:lnTo>
                    <a:pt x="1872" y="0"/>
                  </a:lnTo>
                  <a:close/>
                </a:path>
              </a:pathLst>
            </a:custGeom>
            <a:solidFill>
              <a:srgbClr val="FFFFFF">
                <a:alpha val="16000"/>
              </a:srgbClr>
            </a:solidFill>
            <a:ln w="9525">
              <a:noFill/>
              <a:round/>
              <a:headEnd/>
              <a:tailEnd/>
            </a:ln>
          </p:spPr>
          <p:txBody>
            <a:bodyPr vert="horz" wrap="square" lIns="91440" tIns="45720" rIns="91440" bIns="45720" numCol="1" anchor="t" anchorCtr="0" compatLnSpc="1">
              <a:prstTxWarp prst="textNoShape">
                <a:avLst/>
              </a:prstTxWarp>
            </a:bodyPr>
            <a:lstStyle/>
            <a:p>
              <a:pPr algn="r" rtl="1"/>
              <a:endParaRPr lang="en-US" dirty="0"/>
            </a:p>
          </p:txBody>
        </p:sp>
        <p:sp>
          <p:nvSpPr>
            <p:cNvPr id="34" name="Freeform 27"/>
            <p:cNvSpPr>
              <a:spLocks/>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headEnd/>
              <a:tailEnd/>
            </a:ln>
          </p:spPr>
          <p:txBody>
            <a:bodyPr vert="horz" wrap="square" lIns="91440" tIns="45720" rIns="91440" bIns="45720" numCol="1" anchor="t" anchorCtr="0" compatLnSpc="1">
              <a:prstTxWarp prst="textNoShape">
                <a:avLst/>
              </a:prstTxWarp>
            </a:bodyPr>
            <a:lstStyle/>
            <a:p>
              <a:pPr algn="r" rtl="1"/>
              <a:r>
                <a:rPr lang="en-US" dirty="0"/>
                <a:t> </a:t>
              </a:r>
            </a:p>
          </p:txBody>
        </p:sp>
        <p:sp>
          <p:nvSpPr>
            <p:cNvPr id="35" name="Freeform 29"/>
            <p:cNvSpPr>
              <a:spLocks/>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headEnd/>
              <a:tailEnd/>
            </a:ln>
          </p:spPr>
          <p:txBody>
            <a:bodyPr vert="horz" wrap="square" lIns="91440" tIns="45720" rIns="91440" bIns="45720" numCol="1" anchor="t" anchorCtr="0" compatLnSpc="1">
              <a:prstTxWarp prst="textNoShape">
                <a:avLst/>
              </a:prstTxWarp>
            </a:bodyPr>
            <a:lstStyle/>
            <a:p>
              <a:pPr algn="r" rtl="1"/>
              <a:endParaRPr lang="en-US" dirty="0"/>
            </a:p>
          </p:txBody>
        </p:sp>
      </p:grpSp>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tx1">
                    <a:lumMod val="75000"/>
                    <a:lumOff val="2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36" name="Picture Placeholder 7"/>
          <p:cNvSpPr>
            <a:spLocks noGrp="1"/>
          </p:cNvSpPr>
          <p:nvPr>
            <p:ph type="pic" sz="quarter" idx="10" hasCustomPrompt="1"/>
          </p:nvPr>
        </p:nvSpPr>
        <p:spPr>
          <a:xfrm>
            <a:off x="3445151" y="1546974"/>
            <a:ext cx="2318183" cy="1310896"/>
          </a:xfrm>
          <a:prstGeom prst="rect">
            <a:avLst/>
          </a:prstGeom>
          <a:ln>
            <a:noFill/>
          </a:ln>
        </p:spPr>
        <p:txBody>
          <a:bodyPr tIns="0" bIns="274320" anchor="b"/>
          <a:lstStyle>
            <a:lvl1pPr algn="ctr">
              <a:buNone/>
              <a:defRPr sz="1100">
                <a:solidFill>
                  <a:schemeClr val="tx1">
                    <a:lumMod val="50000"/>
                    <a:lumOff val="50000"/>
                  </a:schemeClr>
                </a:solidFill>
              </a:defRPr>
            </a:lvl1pPr>
          </a:lstStyle>
          <a:p>
            <a:r>
              <a:rPr lang="en-US" dirty="0"/>
              <a:t>Image Holder</a:t>
            </a:r>
          </a:p>
        </p:txBody>
      </p:sp>
      <p:sp>
        <p:nvSpPr>
          <p:cNvPr id="15" name="Oval 14"/>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ppt_x"/>
                                          </p:val>
                                        </p:tav>
                                        <p:tav tm="100000">
                                          <p:val>
                                            <p:strVal val="#ppt_x"/>
                                          </p:val>
                                        </p:tav>
                                      </p:tavLst>
                                    </p:anim>
                                    <p:anim calcmode="lin" valueType="num">
                                      <p:cBhvr additive="base">
                                        <p:cTn id="16" dur="500" fill="hold"/>
                                        <p:tgtEl>
                                          <p:spTgt spid="18"/>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wipe(down)">
                                      <p:cBhvr>
                                        <p:cTn id="20" dur="500"/>
                                        <p:tgtEl>
                                          <p:spTgt spid="36"/>
                                        </p:tgtEl>
                                      </p:cBhvr>
                                    </p:animEffect>
                                  </p:childTnLst>
                                </p:cTn>
                              </p:par>
                            </p:childTnLst>
                          </p:cTn>
                        </p:par>
                        <p:par>
                          <p:cTn id="21" fill="hold">
                            <p:stCondLst>
                              <p:cond delay="2000"/>
                            </p:stCondLst>
                            <p:childTnLst>
                              <p:par>
                                <p:cTn id="22" presetID="2" presetClass="entr" presetSubtype="4" accel="50000" decel="50000" fill="hold" grpId="0" nodeType="afterEffect">
                                  <p:stCondLst>
                                    <p:cond delay="0"/>
                                  </p:stCondLst>
                                  <p:childTnLst>
                                    <p:set>
                                      <p:cBhvr>
                                        <p:cTn id="23" dur="1" fill="hold">
                                          <p:stCondLst>
                                            <p:cond delay="0"/>
                                          </p:stCondLst>
                                        </p:cTn>
                                        <p:tgtEl>
                                          <p:spTgt spid="37"/>
                                        </p:tgtEl>
                                        <p:attrNameLst>
                                          <p:attrName>style.visibility</p:attrName>
                                        </p:attrNameLst>
                                      </p:cBhvr>
                                      <p:to>
                                        <p:strVal val="visible"/>
                                      </p:to>
                                    </p:set>
                                    <p:anim calcmode="lin" valueType="num">
                                      <p:cBhvr additive="base">
                                        <p:cTn id="24" dur="500" fill="hold"/>
                                        <p:tgtEl>
                                          <p:spTgt spid="37"/>
                                        </p:tgtEl>
                                        <p:attrNameLst>
                                          <p:attrName>ppt_x</p:attrName>
                                        </p:attrNameLst>
                                      </p:cBhvr>
                                      <p:tavLst>
                                        <p:tav tm="0">
                                          <p:val>
                                            <p:strVal val="#ppt_x"/>
                                          </p:val>
                                        </p:tav>
                                        <p:tav tm="100000">
                                          <p:val>
                                            <p:strVal val="#ppt_x"/>
                                          </p:val>
                                        </p:tav>
                                      </p:tavLst>
                                    </p:anim>
                                    <p:anim calcmode="lin" valueType="num">
                                      <p:cBhvr additive="base">
                                        <p:cTn id="25" dur="500" fill="hold"/>
                                        <p:tgtEl>
                                          <p:spTgt spid="37"/>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13" presetClass="entr" presetSubtype="16" fill="hold" nodeType="after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plus(in)">
                                      <p:cBhvr>
                                        <p:cTn id="2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36" grpId="0"/>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MockUp4">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cxnSp>
        <p:nvCxnSpPr>
          <p:cNvPr id="18" name="Straight Line buttom"/>
          <p:cNvCxnSpPr/>
          <p:nvPr userDrawn="1"/>
        </p:nvCxnSpPr>
        <p:spPr>
          <a:xfrm>
            <a:off x="0" y="3272559"/>
            <a:ext cx="9144000" cy="0"/>
          </a:xfrm>
          <a:prstGeom prst="line">
            <a:avLst/>
          </a:prstGeom>
          <a:ln w="19050">
            <a:solidFill>
              <a:schemeClr val="tx1">
                <a:lumMod val="50000"/>
                <a:lumOff val="5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0" y="3273754"/>
            <a:ext cx="9144000" cy="186974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29"/>
          <p:cNvGrpSpPr/>
          <p:nvPr userDrawn="1"/>
        </p:nvGrpSpPr>
        <p:grpSpPr>
          <a:xfrm>
            <a:off x="677589" y="1073968"/>
            <a:ext cx="1647737" cy="3481853"/>
            <a:chOff x="3189614" y="1562392"/>
            <a:chExt cx="1474916" cy="3116662"/>
          </a:xfrm>
          <a:effectLst/>
        </p:grpSpPr>
        <p:sp>
          <p:nvSpPr>
            <p:cNvPr id="33" name="Freeform 32"/>
            <p:cNvSpPr/>
            <p:nvPr/>
          </p:nvSpPr>
          <p:spPr>
            <a:xfrm>
              <a:off x="3205386" y="1579715"/>
              <a:ext cx="1459144" cy="3099339"/>
            </a:xfrm>
            <a:custGeom>
              <a:avLst/>
              <a:gdLst>
                <a:gd name="connsiteX0" fmla="*/ 0 w 1459144"/>
                <a:gd name="connsiteY0" fmla="*/ 176060 h 3099339"/>
                <a:gd name="connsiteX1" fmla="*/ 51567 w 1459144"/>
                <a:gd name="connsiteY1" fmla="*/ 51567 h 3099339"/>
                <a:gd name="connsiteX2" fmla="*/ 176060 w 1459144"/>
                <a:gd name="connsiteY2" fmla="*/ 0 h 3099339"/>
                <a:gd name="connsiteX3" fmla="*/ 1283084 w 1459144"/>
                <a:gd name="connsiteY3" fmla="*/ 0 h 3099339"/>
                <a:gd name="connsiteX4" fmla="*/ 1407577 w 1459144"/>
                <a:gd name="connsiteY4" fmla="*/ 51567 h 3099339"/>
                <a:gd name="connsiteX5" fmla="*/ 1459144 w 1459144"/>
                <a:gd name="connsiteY5" fmla="*/ 176060 h 3099339"/>
                <a:gd name="connsiteX6" fmla="*/ 1459144 w 1459144"/>
                <a:gd name="connsiteY6" fmla="*/ 2923279 h 3099339"/>
                <a:gd name="connsiteX7" fmla="*/ 1407577 w 1459144"/>
                <a:gd name="connsiteY7" fmla="*/ 3047772 h 3099339"/>
                <a:gd name="connsiteX8" fmla="*/ 1283084 w 1459144"/>
                <a:gd name="connsiteY8" fmla="*/ 3099339 h 3099339"/>
                <a:gd name="connsiteX9" fmla="*/ 176060 w 1459144"/>
                <a:gd name="connsiteY9" fmla="*/ 3099339 h 3099339"/>
                <a:gd name="connsiteX10" fmla="*/ 51567 w 1459144"/>
                <a:gd name="connsiteY10" fmla="*/ 3047772 h 3099339"/>
                <a:gd name="connsiteX11" fmla="*/ 0 w 1459144"/>
                <a:gd name="connsiteY11" fmla="*/ 2923279 h 3099339"/>
                <a:gd name="connsiteX12" fmla="*/ 0 w 1459144"/>
                <a:gd name="connsiteY12" fmla="*/ 176060 h 3099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9144" h="3099339">
                  <a:moveTo>
                    <a:pt x="0" y="176060"/>
                  </a:moveTo>
                  <a:cubicBezTo>
                    <a:pt x="0" y="129366"/>
                    <a:pt x="18549" y="84584"/>
                    <a:pt x="51567" y="51567"/>
                  </a:cubicBezTo>
                  <a:cubicBezTo>
                    <a:pt x="84585" y="18549"/>
                    <a:pt x="129366" y="0"/>
                    <a:pt x="176060" y="0"/>
                  </a:cubicBezTo>
                  <a:lnTo>
                    <a:pt x="1283084" y="0"/>
                  </a:lnTo>
                  <a:cubicBezTo>
                    <a:pt x="1329778" y="0"/>
                    <a:pt x="1374560" y="18549"/>
                    <a:pt x="1407577" y="51567"/>
                  </a:cubicBezTo>
                  <a:cubicBezTo>
                    <a:pt x="1440595" y="84585"/>
                    <a:pt x="1459144" y="129366"/>
                    <a:pt x="1459144" y="176060"/>
                  </a:cubicBezTo>
                  <a:lnTo>
                    <a:pt x="1459144" y="2923279"/>
                  </a:lnTo>
                  <a:cubicBezTo>
                    <a:pt x="1459144" y="2969973"/>
                    <a:pt x="1440595" y="3014755"/>
                    <a:pt x="1407577" y="3047772"/>
                  </a:cubicBezTo>
                  <a:cubicBezTo>
                    <a:pt x="1374559" y="3080790"/>
                    <a:pt x="1329778" y="3099339"/>
                    <a:pt x="1283084" y="3099339"/>
                  </a:cubicBezTo>
                  <a:lnTo>
                    <a:pt x="176060" y="3099339"/>
                  </a:lnTo>
                  <a:cubicBezTo>
                    <a:pt x="129366" y="3099339"/>
                    <a:pt x="84584" y="3080790"/>
                    <a:pt x="51567" y="3047772"/>
                  </a:cubicBezTo>
                  <a:cubicBezTo>
                    <a:pt x="18549" y="3014754"/>
                    <a:pt x="0" y="2969973"/>
                    <a:pt x="0" y="2923279"/>
                  </a:cubicBezTo>
                  <a:lnTo>
                    <a:pt x="0" y="176060"/>
                  </a:lnTo>
                  <a:close/>
                </a:path>
              </a:pathLst>
            </a:custGeom>
            <a:solidFill>
              <a:schemeClr val="tx1">
                <a:lumMod val="90000"/>
                <a:lumOff val="1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20"/>
            <p:cNvGrpSpPr/>
            <p:nvPr/>
          </p:nvGrpSpPr>
          <p:grpSpPr>
            <a:xfrm>
              <a:off x="3189738" y="1991495"/>
              <a:ext cx="23663" cy="645898"/>
              <a:chOff x="3392428" y="1951545"/>
              <a:chExt cx="27432" cy="735419"/>
            </a:xfrm>
          </p:grpSpPr>
          <p:sp>
            <p:nvSpPr>
              <p:cNvPr id="40" name="Rectangle 39"/>
              <p:cNvSpPr/>
              <p:nvPr/>
            </p:nvSpPr>
            <p:spPr>
              <a:xfrm>
                <a:off x="3392428" y="1951545"/>
                <a:ext cx="18288" cy="172821"/>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p:cNvSpPr/>
              <p:nvPr/>
            </p:nvSpPr>
            <p:spPr>
              <a:xfrm>
                <a:off x="3401572" y="2289545"/>
                <a:ext cx="18288" cy="118872"/>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p:cNvSpPr/>
              <p:nvPr/>
            </p:nvSpPr>
            <p:spPr>
              <a:xfrm>
                <a:off x="3401572" y="2568092"/>
                <a:ext cx="18288" cy="118872"/>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5" name="Freeform 34"/>
            <p:cNvSpPr/>
            <p:nvPr/>
          </p:nvSpPr>
          <p:spPr>
            <a:xfrm>
              <a:off x="3806686" y="4332856"/>
              <a:ext cx="256543" cy="261216"/>
            </a:xfrm>
            <a:custGeom>
              <a:avLst/>
              <a:gdLst>
                <a:gd name="connsiteX0" fmla="*/ 0 w 256543"/>
                <a:gd name="connsiteY0" fmla="*/ 130608 h 261216"/>
                <a:gd name="connsiteX1" fmla="*/ 36755 w 256543"/>
                <a:gd name="connsiteY1" fmla="*/ 39091 h 261216"/>
                <a:gd name="connsiteX2" fmla="*/ 128272 w 256543"/>
                <a:gd name="connsiteY2" fmla="*/ 0 h 261216"/>
                <a:gd name="connsiteX3" fmla="*/ 219789 w 256543"/>
                <a:gd name="connsiteY3" fmla="*/ 39091 h 261216"/>
                <a:gd name="connsiteX4" fmla="*/ 256544 w 256543"/>
                <a:gd name="connsiteY4" fmla="*/ 130608 h 261216"/>
                <a:gd name="connsiteX5" fmla="*/ 219789 w 256543"/>
                <a:gd name="connsiteY5" fmla="*/ 222125 h 261216"/>
                <a:gd name="connsiteX6" fmla="*/ 128272 w 256543"/>
                <a:gd name="connsiteY6" fmla="*/ 261216 h 261216"/>
                <a:gd name="connsiteX7" fmla="*/ 36755 w 256543"/>
                <a:gd name="connsiteY7" fmla="*/ 222125 h 261216"/>
                <a:gd name="connsiteX8" fmla="*/ 0 w 256543"/>
                <a:gd name="connsiteY8" fmla="*/ 130608 h 26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543" h="261216">
                  <a:moveTo>
                    <a:pt x="0" y="130608"/>
                  </a:moveTo>
                  <a:cubicBezTo>
                    <a:pt x="0" y="96377"/>
                    <a:pt x="13199" y="63514"/>
                    <a:pt x="36755" y="39091"/>
                  </a:cubicBezTo>
                  <a:cubicBezTo>
                    <a:pt x="60874" y="14086"/>
                    <a:pt x="93851" y="0"/>
                    <a:pt x="128272" y="0"/>
                  </a:cubicBezTo>
                  <a:cubicBezTo>
                    <a:pt x="162693" y="0"/>
                    <a:pt x="195670" y="14086"/>
                    <a:pt x="219789" y="39091"/>
                  </a:cubicBezTo>
                  <a:cubicBezTo>
                    <a:pt x="243346" y="63514"/>
                    <a:pt x="256544" y="96377"/>
                    <a:pt x="256544" y="130608"/>
                  </a:cubicBezTo>
                  <a:cubicBezTo>
                    <a:pt x="256544" y="164839"/>
                    <a:pt x="243345" y="197702"/>
                    <a:pt x="219789" y="222125"/>
                  </a:cubicBezTo>
                  <a:cubicBezTo>
                    <a:pt x="195670" y="247130"/>
                    <a:pt x="162693" y="261216"/>
                    <a:pt x="128272" y="261216"/>
                  </a:cubicBezTo>
                  <a:cubicBezTo>
                    <a:pt x="93851" y="261216"/>
                    <a:pt x="60874" y="247130"/>
                    <a:pt x="36755" y="222125"/>
                  </a:cubicBezTo>
                  <a:cubicBezTo>
                    <a:pt x="13198" y="197702"/>
                    <a:pt x="0" y="164839"/>
                    <a:pt x="0" y="130608"/>
                  </a:cubicBezTo>
                  <a:close/>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35"/>
            <p:cNvSpPr/>
            <p:nvPr/>
          </p:nvSpPr>
          <p:spPr>
            <a:xfrm>
              <a:off x="3306742" y="1997538"/>
              <a:ext cx="1256433" cy="2276759"/>
            </a:xfrm>
            <a:custGeom>
              <a:avLst/>
              <a:gdLst>
                <a:gd name="connsiteX0" fmla="*/ 0 w 1256433"/>
                <a:gd name="connsiteY0" fmla="*/ 0 h 2276759"/>
                <a:gd name="connsiteX1" fmla="*/ 1256433 w 1256433"/>
                <a:gd name="connsiteY1" fmla="*/ 0 h 2276759"/>
                <a:gd name="connsiteX2" fmla="*/ 1256433 w 1256433"/>
                <a:gd name="connsiteY2" fmla="*/ 2276759 h 2276759"/>
                <a:gd name="connsiteX3" fmla="*/ 0 w 1256433"/>
                <a:gd name="connsiteY3" fmla="*/ 2276759 h 2276759"/>
                <a:gd name="connsiteX4" fmla="*/ 0 w 1256433"/>
                <a:gd name="connsiteY4" fmla="*/ 0 h 2276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3" h="2276759">
                  <a:moveTo>
                    <a:pt x="0" y="0"/>
                  </a:moveTo>
                  <a:lnTo>
                    <a:pt x="1256433" y="0"/>
                  </a:lnTo>
                  <a:lnTo>
                    <a:pt x="1256433" y="2276759"/>
                  </a:lnTo>
                  <a:lnTo>
                    <a:pt x="0" y="2276759"/>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36"/>
            <p:cNvSpPr/>
            <p:nvPr/>
          </p:nvSpPr>
          <p:spPr>
            <a:xfrm>
              <a:off x="3796931" y="1824436"/>
              <a:ext cx="276054" cy="32124"/>
            </a:xfrm>
            <a:custGeom>
              <a:avLst/>
              <a:gdLst>
                <a:gd name="connsiteX0" fmla="*/ 0 w 276054"/>
                <a:gd name="connsiteY0" fmla="*/ 16062 h 32124"/>
                <a:gd name="connsiteX1" fmla="*/ 4704 w 276054"/>
                <a:gd name="connsiteY1" fmla="*/ 4704 h 32124"/>
                <a:gd name="connsiteX2" fmla="*/ 16062 w 276054"/>
                <a:gd name="connsiteY2" fmla="*/ 0 h 32124"/>
                <a:gd name="connsiteX3" fmla="*/ 259992 w 276054"/>
                <a:gd name="connsiteY3" fmla="*/ 0 h 32124"/>
                <a:gd name="connsiteX4" fmla="*/ 271350 w 276054"/>
                <a:gd name="connsiteY4" fmla="*/ 4704 h 32124"/>
                <a:gd name="connsiteX5" fmla="*/ 276054 w 276054"/>
                <a:gd name="connsiteY5" fmla="*/ 16062 h 32124"/>
                <a:gd name="connsiteX6" fmla="*/ 276054 w 276054"/>
                <a:gd name="connsiteY6" fmla="*/ 16062 h 32124"/>
                <a:gd name="connsiteX7" fmla="*/ 271350 w 276054"/>
                <a:gd name="connsiteY7" fmla="*/ 27420 h 32124"/>
                <a:gd name="connsiteX8" fmla="*/ 259992 w 276054"/>
                <a:gd name="connsiteY8" fmla="*/ 32124 h 32124"/>
                <a:gd name="connsiteX9" fmla="*/ 16062 w 276054"/>
                <a:gd name="connsiteY9" fmla="*/ 32124 h 32124"/>
                <a:gd name="connsiteX10" fmla="*/ 4704 w 276054"/>
                <a:gd name="connsiteY10" fmla="*/ 27420 h 32124"/>
                <a:gd name="connsiteX11" fmla="*/ 0 w 276054"/>
                <a:gd name="connsiteY11" fmla="*/ 16062 h 3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054" h="32124">
                  <a:moveTo>
                    <a:pt x="0" y="16062"/>
                  </a:moveTo>
                  <a:cubicBezTo>
                    <a:pt x="0" y="11802"/>
                    <a:pt x="1692" y="7717"/>
                    <a:pt x="4704" y="4704"/>
                  </a:cubicBezTo>
                  <a:cubicBezTo>
                    <a:pt x="7716" y="1692"/>
                    <a:pt x="11802" y="0"/>
                    <a:pt x="16062" y="0"/>
                  </a:cubicBezTo>
                  <a:lnTo>
                    <a:pt x="259992" y="0"/>
                  </a:lnTo>
                  <a:cubicBezTo>
                    <a:pt x="264252" y="0"/>
                    <a:pt x="268337" y="1692"/>
                    <a:pt x="271350" y="4704"/>
                  </a:cubicBezTo>
                  <a:cubicBezTo>
                    <a:pt x="274362" y="7716"/>
                    <a:pt x="276054" y="11802"/>
                    <a:pt x="276054" y="16062"/>
                  </a:cubicBezTo>
                  <a:lnTo>
                    <a:pt x="276054" y="16062"/>
                  </a:lnTo>
                  <a:cubicBezTo>
                    <a:pt x="276054" y="20322"/>
                    <a:pt x="274362" y="24407"/>
                    <a:pt x="271350" y="27420"/>
                  </a:cubicBezTo>
                  <a:cubicBezTo>
                    <a:pt x="268338" y="30432"/>
                    <a:pt x="264252" y="32124"/>
                    <a:pt x="259992" y="32124"/>
                  </a:cubicBezTo>
                  <a:lnTo>
                    <a:pt x="16062" y="32124"/>
                  </a:lnTo>
                  <a:cubicBezTo>
                    <a:pt x="11802" y="32124"/>
                    <a:pt x="7717" y="30432"/>
                    <a:pt x="4704" y="27420"/>
                  </a:cubicBezTo>
                  <a:cubicBezTo>
                    <a:pt x="1692" y="24408"/>
                    <a:pt x="0" y="20322"/>
                    <a:pt x="0" y="16062"/>
                  </a:cubicBezTo>
                  <a:close/>
                </a:path>
              </a:pathLst>
            </a:cu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37"/>
            <p:cNvSpPr/>
            <p:nvPr/>
          </p:nvSpPr>
          <p:spPr>
            <a:xfrm>
              <a:off x="3911556" y="1704426"/>
              <a:ext cx="46804" cy="47657"/>
            </a:xfrm>
            <a:custGeom>
              <a:avLst/>
              <a:gdLst>
                <a:gd name="connsiteX0" fmla="*/ 0 w 46804"/>
                <a:gd name="connsiteY0" fmla="*/ 23829 h 47657"/>
                <a:gd name="connsiteX1" fmla="*/ 6705 w 46804"/>
                <a:gd name="connsiteY1" fmla="*/ 7132 h 47657"/>
                <a:gd name="connsiteX2" fmla="*/ 23402 w 46804"/>
                <a:gd name="connsiteY2" fmla="*/ 0 h 47657"/>
                <a:gd name="connsiteX3" fmla="*/ 40099 w 46804"/>
                <a:gd name="connsiteY3" fmla="*/ 7132 h 47657"/>
                <a:gd name="connsiteX4" fmla="*/ 46804 w 46804"/>
                <a:gd name="connsiteY4" fmla="*/ 23829 h 47657"/>
                <a:gd name="connsiteX5" fmla="*/ 40099 w 46804"/>
                <a:gd name="connsiteY5" fmla="*/ 40526 h 47657"/>
                <a:gd name="connsiteX6" fmla="*/ 23402 w 46804"/>
                <a:gd name="connsiteY6" fmla="*/ 47658 h 47657"/>
                <a:gd name="connsiteX7" fmla="*/ 6705 w 46804"/>
                <a:gd name="connsiteY7" fmla="*/ 40526 h 47657"/>
                <a:gd name="connsiteX8" fmla="*/ 0 w 46804"/>
                <a:gd name="connsiteY8" fmla="*/ 23829 h 4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4" h="47657">
                  <a:moveTo>
                    <a:pt x="0" y="23829"/>
                  </a:moveTo>
                  <a:cubicBezTo>
                    <a:pt x="0" y="17584"/>
                    <a:pt x="2408" y="11588"/>
                    <a:pt x="6705" y="7132"/>
                  </a:cubicBezTo>
                  <a:cubicBezTo>
                    <a:pt x="11105" y="2570"/>
                    <a:pt x="17122" y="0"/>
                    <a:pt x="23402" y="0"/>
                  </a:cubicBezTo>
                  <a:cubicBezTo>
                    <a:pt x="29682" y="0"/>
                    <a:pt x="35698" y="2570"/>
                    <a:pt x="40099" y="7132"/>
                  </a:cubicBezTo>
                  <a:cubicBezTo>
                    <a:pt x="44397" y="11588"/>
                    <a:pt x="46804" y="17583"/>
                    <a:pt x="46804" y="23829"/>
                  </a:cubicBezTo>
                  <a:cubicBezTo>
                    <a:pt x="46804" y="30074"/>
                    <a:pt x="44396" y="36070"/>
                    <a:pt x="40099" y="40526"/>
                  </a:cubicBezTo>
                  <a:cubicBezTo>
                    <a:pt x="35699" y="45088"/>
                    <a:pt x="29682" y="47658"/>
                    <a:pt x="23402" y="47658"/>
                  </a:cubicBezTo>
                  <a:cubicBezTo>
                    <a:pt x="17122" y="47658"/>
                    <a:pt x="11106" y="45088"/>
                    <a:pt x="6705" y="40526"/>
                  </a:cubicBezTo>
                  <a:cubicBezTo>
                    <a:pt x="2407" y="36070"/>
                    <a:pt x="0" y="30075"/>
                    <a:pt x="0" y="23829"/>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p:cNvSpPr/>
            <p:nvPr/>
          </p:nvSpPr>
          <p:spPr>
            <a:xfrm>
              <a:off x="4293042" y="1562392"/>
              <a:ext cx="198758" cy="40154"/>
            </a:xfrm>
            <a:custGeom>
              <a:avLst/>
              <a:gdLst>
                <a:gd name="connsiteX0" fmla="*/ 0 w 198758"/>
                <a:gd name="connsiteY0" fmla="*/ 0 h 40154"/>
                <a:gd name="connsiteX1" fmla="*/ 198758 w 198758"/>
                <a:gd name="connsiteY1" fmla="*/ 0 h 40154"/>
                <a:gd name="connsiteX2" fmla="*/ 198758 w 198758"/>
                <a:gd name="connsiteY2" fmla="*/ 40154 h 40154"/>
                <a:gd name="connsiteX3" fmla="*/ 0 w 198758"/>
                <a:gd name="connsiteY3" fmla="*/ 40154 h 40154"/>
                <a:gd name="connsiteX4" fmla="*/ 0 w 198758"/>
                <a:gd name="connsiteY4" fmla="*/ 0 h 40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58" h="40154">
                  <a:moveTo>
                    <a:pt x="0" y="0"/>
                  </a:moveTo>
                  <a:lnTo>
                    <a:pt x="198758" y="0"/>
                  </a:lnTo>
                  <a:lnTo>
                    <a:pt x="198758" y="40154"/>
                  </a:lnTo>
                  <a:lnTo>
                    <a:pt x="0" y="40154"/>
                  </a:lnTo>
                  <a:lnTo>
                    <a:pt x="0" y="0"/>
                  </a:lnTo>
                  <a:close/>
                </a:path>
              </a:pathLst>
            </a:cu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4" name="Picture 43" descr="shadow.png"/>
          <p:cNvPicPr>
            <a:picLocks noChangeAspect="1"/>
          </p:cNvPicPr>
          <p:nvPr userDrawn="1"/>
        </p:nvPicPr>
        <p:blipFill>
          <a:blip r:embed="rId2" cstate="print">
            <a:biLevel thresh="50000"/>
          </a:blip>
          <a:stretch>
            <a:fillRect/>
          </a:stretch>
        </p:blipFill>
        <p:spPr>
          <a:xfrm>
            <a:off x="376045" y="4555821"/>
            <a:ext cx="2320732" cy="238125"/>
          </a:xfrm>
          <a:prstGeom prst="rect">
            <a:avLst/>
          </a:prstGeom>
        </p:spPr>
      </p:pic>
      <p:sp>
        <p:nvSpPr>
          <p:cNvPr id="45" name="Picture Placeholder 7"/>
          <p:cNvSpPr>
            <a:spLocks noGrp="1"/>
          </p:cNvSpPr>
          <p:nvPr>
            <p:ph type="pic" sz="quarter" idx="10" hasCustomPrompt="1"/>
          </p:nvPr>
        </p:nvSpPr>
        <p:spPr>
          <a:xfrm>
            <a:off x="808441" y="1563804"/>
            <a:ext cx="1403654" cy="2539833"/>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21" name="Oval 2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13" presetClass="entr" presetSubtype="16"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plus(in)">
                                      <p:cBhvr>
                                        <p:cTn id="20" dur="500"/>
                                        <p:tgtEl>
                                          <p:spTgt spid="18"/>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500" fill="hold"/>
                                        <p:tgtEl>
                                          <p:spTgt spid="31"/>
                                        </p:tgtEl>
                                        <p:attrNameLst>
                                          <p:attrName>ppt_x</p:attrName>
                                        </p:attrNameLst>
                                      </p:cBhvr>
                                      <p:tavLst>
                                        <p:tav tm="0">
                                          <p:val>
                                            <p:strVal val="#ppt_x"/>
                                          </p:val>
                                        </p:tav>
                                        <p:tav tm="100000">
                                          <p:val>
                                            <p:strVal val="#ppt_x"/>
                                          </p:val>
                                        </p:tav>
                                      </p:tavLst>
                                    </p:anim>
                                    <p:anim calcmode="lin" valueType="num">
                                      <p:cBhvr additive="base">
                                        <p:cTn id="25" dur="500" fill="hold"/>
                                        <p:tgtEl>
                                          <p:spTgt spid="31"/>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 presetClass="entr" presetSubtype="4" accel="50000" decel="50000" fill="hold" nodeType="afterEffect">
                                  <p:stCondLst>
                                    <p:cond delay="0"/>
                                  </p:stCondLst>
                                  <p:childTnLst>
                                    <p:set>
                                      <p:cBhvr>
                                        <p:cTn id="28" dur="1" fill="hold">
                                          <p:stCondLst>
                                            <p:cond delay="0"/>
                                          </p:stCondLst>
                                        </p:cTn>
                                        <p:tgtEl>
                                          <p:spTgt spid="44"/>
                                        </p:tgtEl>
                                        <p:attrNameLst>
                                          <p:attrName>style.visibility</p:attrName>
                                        </p:attrNameLst>
                                      </p:cBhvr>
                                      <p:to>
                                        <p:strVal val="visible"/>
                                      </p:to>
                                    </p:set>
                                    <p:anim calcmode="lin" valueType="num">
                                      <p:cBhvr additive="base">
                                        <p:cTn id="29" dur="500" fill="hold"/>
                                        <p:tgtEl>
                                          <p:spTgt spid="44"/>
                                        </p:tgtEl>
                                        <p:attrNameLst>
                                          <p:attrName>ppt_x</p:attrName>
                                        </p:attrNameLst>
                                      </p:cBhvr>
                                      <p:tavLst>
                                        <p:tav tm="0">
                                          <p:val>
                                            <p:strVal val="#ppt_x"/>
                                          </p:val>
                                        </p:tav>
                                        <p:tav tm="100000">
                                          <p:val>
                                            <p:strVal val="#ppt_x"/>
                                          </p:val>
                                        </p:tav>
                                      </p:tavLst>
                                    </p:anim>
                                    <p:anim calcmode="lin" valueType="num">
                                      <p:cBhvr additive="base">
                                        <p:cTn id="30" dur="500" fill="hold"/>
                                        <p:tgtEl>
                                          <p:spTgt spid="44"/>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22" presetClass="entr" presetSubtype="4"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ipe(down)">
                                      <p:cBhvr>
                                        <p:cTn id="34"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20" grpId="0" animBg="1"/>
      <p:bldP spid="45" grpId="0"/>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MockUp5">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21" name="Group 20"/>
          <p:cNvGrpSpPr/>
          <p:nvPr userDrawn="1"/>
        </p:nvGrpSpPr>
        <p:grpSpPr>
          <a:xfrm>
            <a:off x="4168751" y="1201795"/>
            <a:ext cx="4400683" cy="3501414"/>
            <a:chOff x="2094899" y="1081795"/>
            <a:chExt cx="4400683" cy="3501414"/>
          </a:xfrm>
        </p:grpSpPr>
        <p:sp>
          <p:nvSpPr>
            <p:cNvPr id="22" name="Rectangle 21"/>
            <p:cNvSpPr/>
            <p:nvPr/>
          </p:nvSpPr>
          <p:spPr>
            <a:xfrm>
              <a:off x="2261198" y="1247618"/>
              <a:ext cx="4081379" cy="2259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rgbClr val="231F20"/>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Freeform 23"/>
            <p:cNvSpPr>
              <a:spLocks/>
            </p:cNvSpPr>
            <p:nvPr/>
          </p:nvSpPr>
          <p:spPr bwMode="auto">
            <a:xfrm>
              <a:off x="2311744" y="1247618"/>
              <a:ext cx="3979748" cy="2259869"/>
            </a:xfrm>
            <a:custGeom>
              <a:avLst/>
              <a:gdLst/>
              <a:ahLst/>
              <a:cxnLst>
                <a:cxn ang="0">
                  <a:pos x="1872" y="0"/>
                </a:cxn>
                <a:cxn ang="0">
                  <a:pos x="0" y="0"/>
                </a:cxn>
                <a:cxn ang="0">
                  <a:pos x="1872" y="1063"/>
                </a:cxn>
                <a:cxn ang="0">
                  <a:pos x="1872" y="0"/>
                </a:cxn>
              </a:cxnLst>
              <a:rect l="0" t="0" r="r" b="b"/>
              <a:pathLst>
                <a:path w="1872" h="1063">
                  <a:moveTo>
                    <a:pt x="1872" y="0"/>
                  </a:moveTo>
                  <a:lnTo>
                    <a:pt x="0" y="0"/>
                  </a:lnTo>
                  <a:lnTo>
                    <a:pt x="1872" y="1063"/>
                  </a:lnTo>
                  <a:lnTo>
                    <a:pt x="1872" y="0"/>
                  </a:lnTo>
                  <a:close/>
                </a:path>
              </a:pathLst>
            </a:custGeom>
            <a:solidFill>
              <a:srgbClr val="FFFFFF">
                <a:alpha val="16000"/>
              </a:srgb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27"/>
            <p:cNvSpPr>
              <a:spLocks/>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headEnd/>
              <a:tailEnd/>
            </a:ln>
          </p:spPr>
          <p:txBody>
            <a:bodyPr vert="horz" wrap="square" lIns="91440" tIns="45720" rIns="91440" bIns="45720" numCol="1" anchor="t" anchorCtr="0" compatLnSpc="1">
              <a:prstTxWarp prst="textNoShape">
                <a:avLst/>
              </a:prstTxWarp>
            </a:bodyPr>
            <a:lstStyle/>
            <a:p>
              <a:r>
                <a:rPr lang="en-US" dirty="0"/>
                <a:t> </a:t>
              </a:r>
            </a:p>
          </p:txBody>
        </p:sp>
        <p:sp>
          <p:nvSpPr>
            <p:cNvPr id="26" name="Freeform 29"/>
            <p:cNvSpPr>
              <a:spLocks/>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7" name="Picture Placeholder 7"/>
          <p:cNvSpPr>
            <a:spLocks noGrp="1"/>
          </p:cNvSpPr>
          <p:nvPr>
            <p:ph type="pic" sz="quarter" idx="10" hasCustomPrompt="1"/>
          </p:nvPr>
        </p:nvSpPr>
        <p:spPr>
          <a:xfrm>
            <a:off x="4356720" y="1367618"/>
            <a:ext cx="4008623" cy="2259869"/>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3" name="Oval 12"/>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ppt_x"/>
                                          </p:val>
                                        </p:tav>
                                        <p:tav tm="100000">
                                          <p:val>
                                            <p:strVal val="#ppt_x"/>
                                          </p:val>
                                        </p:tav>
                                      </p:tavLst>
                                    </p:anim>
                                    <p:anim calcmode="lin" valueType="num">
                                      <p:cBhvr additive="base">
                                        <p:cTn id="16" dur="500" fill="hold"/>
                                        <p:tgtEl>
                                          <p:spTgt spid="21"/>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down)">
                                      <p:cBhvr>
                                        <p:cTn id="2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27" grpId="0"/>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MockUp6">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13" name="Group 12"/>
          <p:cNvGrpSpPr/>
          <p:nvPr userDrawn="1"/>
        </p:nvGrpSpPr>
        <p:grpSpPr>
          <a:xfrm>
            <a:off x="2908630" y="1255684"/>
            <a:ext cx="3326740" cy="4311630"/>
            <a:chOff x="2908630" y="1255684"/>
            <a:chExt cx="3326740" cy="4311630"/>
          </a:xfrm>
        </p:grpSpPr>
        <p:grpSp>
          <p:nvGrpSpPr>
            <p:cNvPr id="14" name="Group 66"/>
            <p:cNvGrpSpPr/>
            <p:nvPr/>
          </p:nvGrpSpPr>
          <p:grpSpPr>
            <a:xfrm>
              <a:off x="2908630" y="1255684"/>
              <a:ext cx="3326740" cy="4311630"/>
              <a:chOff x="1208088" y="2017712"/>
              <a:chExt cx="1206500" cy="1563688"/>
            </a:xfrm>
          </p:grpSpPr>
          <p:sp>
            <p:nvSpPr>
              <p:cNvPr id="18" name="Rectangle 6"/>
              <p:cNvSpPr>
                <a:spLocks noChangeArrowheads="1"/>
              </p:cNvSpPr>
              <p:nvPr/>
            </p:nvSpPr>
            <p:spPr bwMode="auto">
              <a:xfrm>
                <a:off x="1319213" y="2152650"/>
                <a:ext cx="969963" cy="1296988"/>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Rectangle 7"/>
              <p:cNvSpPr>
                <a:spLocks noChangeArrowheads="1"/>
              </p:cNvSpPr>
              <p:nvPr/>
            </p:nvSpPr>
            <p:spPr bwMode="auto">
              <a:xfrm>
                <a:off x="1319213" y="2152650"/>
                <a:ext cx="969963" cy="12969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Freeform 8"/>
              <p:cNvSpPr>
                <a:spLocks noEditPoints="1"/>
              </p:cNvSpPr>
              <p:nvPr/>
            </p:nvSpPr>
            <p:spPr bwMode="auto">
              <a:xfrm>
                <a:off x="1208088" y="2017712"/>
                <a:ext cx="1206500" cy="1563688"/>
              </a:xfrm>
              <a:custGeom>
                <a:avLst/>
                <a:gdLst/>
                <a:ahLst/>
                <a:cxnLst>
                  <a:cxn ang="0">
                    <a:pos x="666" y="35"/>
                  </a:cxn>
                  <a:cxn ang="0">
                    <a:pos x="631" y="0"/>
                  </a:cxn>
                  <a:cxn ang="0">
                    <a:pos x="34" y="0"/>
                  </a:cxn>
                  <a:cxn ang="0">
                    <a:pos x="0" y="35"/>
                  </a:cxn>
                  <a:cxn ang="0">
                    <a:pos x="0" y="829"/>
                  </a:cxn>
                  <a:cxn ang="0">
                    <a:pos x="34" y="864"/>
                  </a:cxn>
                  <a:cxn ang="0">
                    <a:pos x="631" y="864"/>
                  </a:cxn>
                  <a:cxn ang="0">
                    <a:pos x="666" y="829"/>
                  </a:cxn>
                  <a:cxn ang="0">
                    <a:pos x="666" y="35"/>
                  </a:cxn>
                  <a:cxn ang="0">
                    <a:pos x="597" y="791"/>
                  </a:cxn>
                  <a:cxn ang="0">
                    <a:pos x="66" y="791"/>
                  </a:cxn>
                  <a:cxn ang="0">
                    <a:pos x="66" y="76"/>
                  </a:cxn>
                  <a:cxn ang="0">
                    <a:pos x="597" y="76"/>
                  </a:cxn>
                  <a:cxn ang="0">
                    <a:pos x="597" y="791"/>
                  </a:cxn>
                </a:cxnLst>
                <a:rect l="0" t="0" r="r" b="b"/>
                <a:pathLst>
                  <a:path w="666" h="864">
                    <a:moveTo>
                      <a:pt x="666" y="35"/>
                    </a:moveTo>
                    <a:cubicBezTo>
                      <a:pt x="666" y="16"/>
                      <a:pt x="650" y="0"/>
                      <a:pt x="631" y="0"/>
                    </a:cubicBezTo>
                    <a:cubicBezTo>
                      <a:pt x="34" y="0"/>
                      <a:pt x="34" y="0"/>
                      <a:pt x="34" y="0"/>
                    </a:cubicBezTo>
                    <a:cubicBezTo>
                      <a:pt x="15" y="0"/>
                      <a:pt x="0" y="16"/>
                      <a:pt x="0" y="35"/>
                    </a:cubicBezTo>
                    <a:cubicBezTo>
                      <a:pt x="0" y="829"/>
                      <a:pt x="0" y="829"/>
                      <a:pt x="0" y="829"/>
                    </a:cubicBezTo>
                    <a:cubicBezTo>
                      <a:pt x="0" y="849"/>
                      <a:pt x="15" y="864"/>
                      <a:pt x="34" y="864"/>
                    </a:cubicBezTo>
                    <a:cubicBezTo>
                      <a:pt x="631" y="864"/>
                      <a:pt x="631" y="864"/>
                      <a:pt x="631" y="864"/>
                    </a:cubicBezTo>
                    <a:cubicBezTo>
                      <a:pt x="650" y="864"/>
                      <a:pt x="666" y="849"/>
                      <a:pt x="666" y="829"/>
                    </a:cubicBezTo>
                    <a:cubicBezTo>
                      <a:pt x="666" y="35"/>
                      <a:pt x="666" y="35"/>
                      <a:pt x="666" y="35"/>
                    </a:cubicBezTo>
                    <a:moveTo>
                      <a:pt x="597" y="791"/>
                    </a:moveTo>
                    <a:cubicBezTo>
                      <a:pt x="66" y="791"/>
                      <a:pt x="66" y="791"/>
                      <a:pt x="66" y="791"/>
                    </a:cubicBezTo>
                    <a:cubicBezTo>
                      <a:pt x="66" y="76"/>
                      <a:pt x="66" y="76"/>
                      <a:pt x="66" y="76"/>
                    </a:cubicBezTo>
                    <a:cubicBezTo>
                      <a:pt x="597" y="76"/>
                      <a:pt x="597" y="76"/>
                      <a:pt x="597" y="76"/>
                    </a:cubicBezTo>
                    <a:cubicBezTo>
                      <a:pt x="597" y="791"/>
                      <a:pt x="597" y="791"/>
                      <a:pt x="597" y="791"/>
                    </a:cubicBezTo>
                  </a:path>
                </a:pathLst>
              </a:custGeom>
              <a:solidFill>
                <a:schemeClr val="tx1">
                  <a:lumMod val="90000"/>
                  <a:lumOff val="1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5" name="Oval 14"/>
            <p:cNvSpPr/>
            <p:nvPr/>
          </p:nvSpPr>
          <p:spPr>
            <a:xfrm>
              <a:off x="4471627" y="1357124"/>
              <a:ext cx="200746" cy="2007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Picture Placeholder 7"/>
          <p:cNvSpPr>
            <a:spLocks noGrp="1"/>
          </p:cNvSpPr>
          <p:nvPr>
            <p:ph type="pic" sz="quarter" idx="10" hasCustomPrompt="1"/>
          </p:nvPr>
        </p:nvSpPr>
        <p:spPr>
          <a:xfrm>
            <a:off x="3215040" y="1627755"/>
            <a:ext cx="2674525" cy="3576246"/>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21" name="Oval 2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wipe(down)">
                                      <p:cBhvr>
                                        <p:cTn id="2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28" grpId="0"/>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MockUp7">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grpSp>
        <p:nvGrpSpPr>
          <p:cNvPr id="41" name="Group 300"/>
          <p:cNvGrpSpPr/>
          <p:nvPr userDrawn="1"/>
        </p:nvGrpSpPr>
        <p:grpSpPr>
          <a:xfrm>
            <a:off x="747228" y="1481662"/>
            <a:ext cx="3882522" cy="2030568"/>
            <a:chOff x="2844800" y="1304396"/>
            <a:chExt cx="2803525" cy="1466250"/>
          </a:xfrm>
        </p:grpSpPr>
        <p:grpSp>
          <p:nvGrpSpPr>
            <p:cNvPr id="42" name="Group 44"/>
            <p:cNvGrpSpPr/>
            <p:nvPr/>
          </p:nvGrpSpPr>
          <p:grpSpPr>
            <a:xfrm>
              <a:off x="3209925" y="1304396"/>
              <a:ext cx="2073275" cy="1397000"/>
              <a:chOff x="4843457" y="992546"/>
              <a:chExt cx="2073275" cy="1397000"/>
            </a:xfrm>
          </p:grpSpPr>
          <p:sp>
            <p:nvSpPr>
              <p:cNvPr id="47" name="Freeform 12"/>
              <p:cNvSpPr>
                <a:spLocks/>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75000"/>
                  <a:lumOff val="2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 name="Rectangle 13"/>
              <p:cNvSpPr>
                <a:spLocks noChangeArrowheads="1"/>
              </p:cNvSpPr>
              <p:nvPr/>
            </p:nvSpPr>
            <p:spPr bwMode="auto">
              <a:xfrm>
                <a:off x="4926007" y="1068746"/>
                <a:ext cx="1914525" cy="1181100"/>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21"/>
              <p:cNvSpPr>
                <a:spLocks/>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3" name="Group 43"/>
            <p:cNvGrpSpPr/>
            <p:nvPr/>
          </p:nvGrpSpPr>
          <p:grpSpPr>
            <a:xfrm>
              <a:off x="2844800" y="2648409"/>
              <a:ext cx="2803525" cy="122237"/>
              <a:chOff x="4462463" y="2425701"/>
              <a:chExt cx="2803525" cy="122237"/>
            </a:xfrm>
          </p:grpSpPr>
          <p:sp>
            <p:nvSpPr>
              <p:cNvPr id="44" name="Freeform 15"/>
              <p:cNvSpPr>
                <a:spLocks/>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16"/>
              <p:cNvSpPr>
                <a:spLocks/>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31"/>
              <p:cNvSpPr>
                <a:spLocks/>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
        <p:nvSpPr>
          <p:cNvPr id="50" name="Picture Placeholder 7"/>
          <p:cNvSpPr>
            <a:spLocks noGrp="1"/>
          </p:cNvSpPr>
          <p:nvPr>
            <p:ph type="pic" sz="quarter" idx="10" hasCustomPrompt="1"/>
          </p:nvPr>
        </p:nvSpPr>
        <p:spPr>
          <a:xfrm>
            <a:off x="1367200" y="1587190"/>
            <a:ext cx="2651372" cy="1635672"/>
          </a:xfrm>
          <a:prstGeom prst="rect">
            <a:avLst/>
          </a:prstGeom>
          <a:ln>
            <a:noFill/>
          </a:ln>
        </p:spPr>
        <p:txBody>
          <a:bodyPr bIns="457200" anchor="b"/>
          <a:lstStyle>
            <a:lvl1pPr algn="ctr">
              <a:buNone/>
              <a:defRPr sz="1100">
                <a:solidFill>
                  <a:schemeClr val="tx1">
                    <a:lumMod val="50000"/>
                    <a:lumOff val="50000"/>
                  </a:schemeClr>
                </a:solidFill>
              </a:defRPr>
            </a:lvl1pPr>
          </a:lstStyle>
          <a:p>
            <a:r>
              <a:rPr lang="en-US" dirty="0"/>
              <a:t>Image Holder</a:t>
            </a:r>
          </a:p>
        </p:txBody>
      </p:sp>
      <p:sp>
        <p:nvSpPr>
          <p:cNvPr id="18" name="Oval 17"/>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par>
                          <p:cTn id="12" fill="hold">
                            <p:stCondLst>
                              <p:cond delay="1000"/>
                            </p:stCondLst>
                            <p:childTnLst>
                              <p:par>
                                <p:cTn id="13" presetID="53" presetClass="entr" presetSubtype="0" fill="hold" nodeType="after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p:cTn id="15" dur="500" fill="hold"/>
                                        <p:tgtEl>
                                          <p:spTgt spid="41"/>
                                        </p:tgtEl>
                                        <p:attrNameLst>
                                          <p:attrName>ppt_w</p:attrName>
                                        </p:attrNameLst>
                                      </p:cBhvr>
                                      <p:tavLst>
                                        <p:tav tm="0">
                                          <p:val>
                                            <p:fltVal val="0"/>
                                          </p:val>
                                        </p:tav>
                                        <p:tav tm="100000">
                                          <p:val>
                                            <p:strVal val="#ppt_w"/>
                                          </p:val>
                                        </p:tav>
                                      </p:tavLst>
                                    </p:anim>
                                    <p:anim calcmode="lin" valueType="num">
                                      <p:cBhvr>
                                        <p:cTn id="16" dur="500" fill="hold"/>
                                        <p:tgtEl>
                                          <p:spTgt spid="41"/>
                                        </p:tgtEl>
                                        <p:attrNameLst>
                                          <p:attrName>ppt_h</p:attrName>
                                        </p:attrNameLst>
                                      </p:cBhvr>
                                      <p:tavLst>
                                        <p:tav tm="0">
                                          <p:val>
                                            <p:fltVal val="0"/>
                                          </p:val>
                                        </p:tav>
                                        <p:tav tm="100000">
                                          <p:val>
                                            <p:strVal val="#ppt_h"/>
                                          </p:val>
                                        </p:tav>
                                      </p:tavLst>
                                    </p:anim>
                                    <p:animEffect transition="in" filter="fade">
                                      <p:cBhvr>
                                        <p:cTn id="17" dur="500"/>
                                        <p:tgtEl>
                                          <p:spTgt spid="41"/>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50"/>
                                        </p:tgtEl>
                                        <p:attrNameLst>
                                          <p:attrName>style.visibility</p:attrName>
                                        </p:attrNameLst>
                                      </p:cBhvr>
                                      <p:to>
                                        <p:strVal val="visible"/>
                                      </p:to>
                                    </p:set>
                                    <p:animEffect transition="in" filter="wipe(down)">
                                      <p:cBhvr>
                                        <p:cTn id="21"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50"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00">
    <p:spTree>
      <p:nvGrpSpPr>
        <p:cNvPr id="1" name=""/>
        <p:cNvGrpSpPr/>
        <p:nvPr/>
      </p:nvGrpSpPr>
      <p:grpSpPr>
        <a:xfrm>
          <a:off x="0" y="0"/>
          <a:ext cx="0" cy="0"/>
          <a:chOff x="0" y="0"/>
          <a:chExt cx="0" cy="0"/>
        </a:xfrm>
      </p:grpSpPr>
      <p:sp>
        <p:nvSpPr>
          <p:cNvPr id="18" name="Down Arrow Callout 17"/>
          <p:cNvSpPr/>
          <p:nvPr userDrawn="1"/>
        </p:nvSpPr>
        <p:spPr bwMode="auto">
          <a:xfrm>
            <a:off x="0" y="0"/>
            <a:ext cx="9144000" cy="2529116"/>
          </a:xfrm>
          <a:prstGeom prst="downArrowCallout">
            <a:avLst>
              <a:gd name="adj1" fmla="val 32676"/>
              <a:gd name="adj2" fmla="val 14109"/>
              <a:gd name="adj3" fmla="val 10498"/>
              <a:gd name="adj4" fmla="val 92638"/>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1" name="Picture Placeholder 7"/>
          <p:cNvSpPr>
            <a:spLocks noGrp="1"/>
          </p:cNvSpPr>
          <p:nvPr>
            <p:ph type="pic" sz="quarter" idx="10" hasCustomPrompt="1"/>
          </p:nvPr>
        </p:nvSpPr>
        <p:spPr>
          <a:xfrm>
            <a:off x="3749377" y="466776"/>
            <a:ext cx="1645246" cy="1644754"/>
          </a:xfrm>
          <a:prstGeom prst="ellipse">
            <a:avLst/>
          </a:prstGeom>
          <a:ln w="28575">
            <a:solidFill>
              <a:schemeClr val="accent1">
                <a:lumMod val="75000"/>
              </a:schemeClr>
            </a:solidFill>
          </a:ln>
        </p:spPr>
        <p:txBody>
          <a:bodyPr bIns="182880" anchor="b"/>
          <a:lstStyle>
            <a:lvl1pPr algn="ctr">
              <a:buNone/>
              <a:defRPr sz="1100">
                <a:solidFill>
                  <a:schemeClr val="tx1">
                    <a:lumMod val="50000"/>
                    <a:lumOff val="50000"/>
                  </a:schemeClr>
                </a:solidFill>
              </a:defRPr>
            </a:lvl1pPr>
          </a:lstStyle>
          <a:p>
            <a:r>
              <a:rPr lang="en-US" dirty="0"/>
              <a:t>Image Holder</a:t>
            </a:r>
          </a:p>
        </p:txBody>
      </p:sp>
      <p:sp>
        <p:nvSpPr>
          <p:cNvPr id="6" name="Oval 5"/>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p:cTn id="12" dur="500" fill="hold"/>
                                        <p:tgtEl>
                                          <p:spTgt spid="21"/>
                                        </p:tgtEl>
                                        <p:attrNameLst>
                                          <p:attrName>ppt_w</p:attrName>
                                        </p:attrNameLst>
                                      </p:cBhvr>
                                      <p:tavLst>
                                        <p:tav tm="0">
                                          <p:val>
                                            <p:fltVal val="0"/>
                                          </p:val>
                                        </p:tav>
                                        <p:tav tm="100000">
                                          <p:val>
                                            <p:strVal val="#ppt_w"/>
                                          </p:val>
                                        </p:tav>
                                      </p:tavLst>
                                    </p:anim>
                                    <p:anim calcmode="lin" valueType="num">
                                      <p:cBhvr>
                                        <p:cTn id="13" dur="500" fill="hold"/>
                                        <p:tgtEl>
                                          <p:spTgt spid="21"/>
                                        </p:tgtEl>
                                        <p:attrNameLst>
                                          <p:attrName>ppt_h</p:attrName>
                                        </p:attrNameLst>
                                      </p:cBhvr>
                                      <p:tavLst>
                                        <p:tav tm="0">
                                          <p:val>
                                            <p:fltVal val="0"/>
                                          </p:val>
                                        </p:tav>
                                        <p:tav tm="100000">
                                          <p:val>
                                            <p:strVal val="#ppt_h"/>
                                          </p:val>
                                        </p:tav>
                                      </p:tavLst>
                                    </p:anim>
                                    <p:animEffect transition="in" filter="fade">
                                      <p:cBhvr>
                                        <p:cTn id="1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1" grpId="0" animBg="1"/>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4"/>
          <p:cNvSpPr>
            <a:spLocks noGrp="1"/>
          </p:cNvSpPr>
          <p:nvPr>
            <p:ph type="sldNum" sz="quarter" idx="12"/>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5"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bg1">
                    <a:lumMod val="85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8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2_Free Blank With Footer">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bg1">
                    <a:lumMod val="85000"/>
                  </a:schemeClr>
                </a:solidFill>
              </a:defRPr>
            </a:lvl1pPr>
          </a:lstStyle>
          <a:p>
            <a:r>
              <a:rPr lang="en-US" dirty="0"/>
              <a:t>Click To Edit Master Title Style</a:t>
            </a:r>
          </a:p>
        </p:txBody>
      </p:sp>
      <p:sp>
        <p:nvSpPr>
          <p:cNvPr id="6"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8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01976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37826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Enter01">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752600" y="387350"/>
            <a:ext cx="5638800" cy="353524"/>
          </a:xfrm>
          <a:prstGeom prst="rect">
            <a:avLst/>
          </a:prstGeom>
        </p:spPr>
        <p:txBody>
          <a:bodyPr wrap="none" lIns="0" tIns="0" rIns="0" bIns="0" anchor="ctr">
            <a:noAutofit/>
          </a:bodyPr>
          <a:lstStyle>
            <a:lvl1pPr algn="ctr">
              <a:defRPr sz="2000" b="1" baseline="0">
                <a:solidFill>
                  <a:schemeClr val="bg1">
                    <a:lumMod val="85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2514600" y="739341"/>
            <a:ext cx="4114800" cy="200746"/>
          </a:xfrm>
          <a:prstGeom prst="rect">
            <a:avLst/>
          </a:prstGeom>
        </p:spPr>
        <p:txBody>
          <a:bodyPr wrap="none" lIns="0" tIns="0" rIns="0" bIns="0" anchor="ctr">
            <a:noAutofit/>
          </a:bodyPr>
          <a:lstStyle>
            <a:lvl1pPr marL="0" indent="0" algn="ctr">
              <a:buNone/>
              <a:defRPr sz="1100" b="1" baseline="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Subtext Goes Here</a:t>
            </a:r>
          </a:p>
        </p:txBody>
      </p:sp>
      <p:sp>
        <p:nvSpPr>
          <p:cNvPr id="11" name="Oval 10"/>
          <p:cNvSpPr/>
          <p:nvPr userDrawn="1"/>
        </p:nvSpPr>
        <p:spPr>
          <a:xfrm>
            <a:off x="166652" y="4692525"/>
            <a:ext cx="288035" cy="288035"/>
          </a:xfrm>
          <a:prstGeom prst="ellipse">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4"/>
          <p:cNvSpPr>
            <a:spLocks noGrp="1"/>
          </p:cNvSpPr>
          <p:nvPr>
            <p:ph type="sldNum" sz="quarter" idx="12"/>
          </p:nvPr>
        </p:nvSpPr>
        <p:spPr>
          <a:xfrm>
            <a:off x="81829" y="4699224"/>
            <a:ext cx="457681" cy="274637"/>
          </a:xfrm>
          <a:prstGeom prst="rect">
            <a:avLst/>
          </a:prstGeom>
        </p:spPr>
        <p:txBody>
          <a:bodyPr anchor="ctr"/>
          <a:lstStyle>
            <a:lvl1pPr algn="ctr">
              <a:defRPr sz="1000" b="1">
                <a:solidFill>
                  <a:schemeClr val="tx1">
                    <a:lumMod val="25000"/>
                    <a:lumOff val="75000"/>
                  </a:schemeClr>
                </a:solidFill>
              </a:defRPr>
            </a:lvl1pPr>
          </a:lstStyle>
          <a:p>
            <a:fld id="{C136B7D2-B98C-44FD-8D04-7EC62A564975}" type="slidenum">
              <a:rPr lang="en-US" smtClean="0"/>
              <a:pPr/>
              <a:t>‹#›</a:t>
            </a:fld>
            <a:endParaRPr lang="en-US" dirty="0"/>
          </a:p>
        </p:txBody>
      </p:sp>
      <p:sp>
        <p:nvSpPr>
          <p:cNvPr id="14" name="Picture Placeholder 7"/>
          <p:cNvSpPr>
            <a:spLocks noGrp="1"/>
          </p:cNvSpPr>
          <p:nvPr>
            <p:ph type="pic" sz="quarter" idx="10" hasCustomPrompt="1"/>
          </p:nvPr>
        </p:nvSpPr>
        <p:spPr>
          <a:xfrm>
            <a:off x="6195156" y="1419753"/>
            <a:ext cx="2944764" cy="2783019"/>
          </a:xfrm>
          <a:prstGeom prst="downArrowCallout">
            <a:avLst>
              <a:gd name="adj1" fmla="val 15850"/>
              <a:gd name="adj2" fmla="val 3818"/>
              <a:gd name="adj3" fmla="val 3117"/>
              <a:gd name="adj4" fmla="val 96883"/>
            </a:avLst>
          </a:prstGeom>
          <a:ln>
            <a:noFill/>
          </a:ln>
        </p:spPr>
        <p:txBody>
          <a:bodyPr bIns="457200" anchor="b"/>
          <a:lstStyle>
            <a:lvl1pPr algn="ctr">
              <a:buNone/>
              <a:defRPr sz="1200">
                <a:solidFill>
                  <a:schemeClr val="tx1">
                    <a:lumMod val="50000"/>
                    <a:lumOff val="50000"/>
                  </a:schemeClr>
                </a:solidFill>
              </a:defRPr>
            </a:lvl1pPr>
          </a:lstStyle>
          <a:p>
            <a:r>
              <a:rPr lang="en-US" dirty="0"/>
              <a:t>Image Holder</a:t>
            </a:r>
          </a:p>
        </p:txBody>
      </p:sp>
      <p:sp>
        <p:nvSpPr>
          <p:cNvPr id="16" name="Down Arrow Callout 15"/>
          <p:cNvSpPr/>
          <p:nvPr userDrawn="1"/>
        </p:nvSpPr>
        <p:spPr>
          <a:xfrm>
            <a:off x="2040" y="1419753"/>
            <a:ext cx="2901397" cy="2783019"/>
          </a:xfrm>
          <a:prstGeom prst="downArrowCallout">
            <a:avLst>
              <a:gd name="adj1" fmla="val 25000"/>
              <a:gd name="adj2" fmla="val 6698"/>
              <a:gd name="adj3" fmla="val 4369"/>
              <a:gd name="adj4" fmla="val 95631"/>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Callout 16"/>
          <p:cNvSpPr/>
          <p:nvPr userDrawn="1"/>
        </p:nvSpPr>
        <p:spPr>
          <a:xfrm>
            <a:off x="2903437" y="1419753"/>
            <a:ext cx="3291719" cy="2783019"/>
          </a:xfrm>
          <a:prstGeom prst="downArrowCallout">
            <a:avLst>
              <a:gd name="adj1" fmla="val 25000"/>
              <a:gd name="adj2" fmla="val 6698"/>
              <a:gd name="adj3" fmla="val 4369"/>
              <a:gd name="adj4" fmla="val 95631"/>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948934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262626"/>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04" r:id="rId1"/>
    <p:sldLayoutId id="2147483772" r:id="rId2"/>
    <p:sldLayoutId id="2147483734" r:id="rId3"/>
    <p:sldLayoutId id="2147483695" r:id="rId4"/>
    <p:sldLayoutId id="2147483781" r:id="rId5"/>
    <p:sldLayoutId id="2147483786" r:id="rId6"/>
    <p:sldLayoutId id="2147483797" r:id="rId7"/>
    <p:sldLayoutId id="2147483798" r:id="rId8"/>
    <p:sldLayoutId id="2147483799" r:id="rId9"/>
    <p:sldLayoutId id="2147483800" r:id="rId10"/>
    <p:sldLayoutId id="2147483801" r:id="rId11"/>
    <p:sldLayoutId id="2147483788" r:id="rId12"/>
    <p:sldLayoutId id="2147483789" r:id="rId13"/>
    <p:sldLayoutId id="2147483766" r:id="rId14"/>
    <p:sldLayoutId id="2147483794" r:id="rId15"/>
    <p:sldLayoutId id="2147483795" r:id="rId16"/>
    <p:sldLayoutId id="2147483768" r:id="rId17"/>
    <p:sldLayoutId id="2147483769" r:id="rId18"/>
    <p:sldLayoutId id="2147483770" r:id="rId19"/>
    <p:sldLayoutId id="2147483752" r:id="rId20"/>
    <p:sldLayoutId id="2147483771" r:id="rId21"/>
    <p:sldLayoutId id="2147483790" r:id="rId22"/>
    <p:sldLayoutId id="2147483748" r:id="rId23"/>
    <p:sldLayoutId id="2147483754" r:id="rId24"/>
    <p:sldLayoutId id="2147483755" r:id="rId25"/>
    <p:sldLayoutId id="2147483756" r:id="rId26"/>
    <p:sldLayoutId id="2147483757" r:id="rId27"/>
    <p:sldLayoutId id="2147483796" r:id="rId28"/>
    <p:sldLayoutId id="2147483765" r:id="rId29"/>
    <p:sldLayoutId id="2147483758" r:id="rId30"/>
    <p:sldLayoutId id="2147483759" r:id="rId31"/>
    <p:sldLayoutId id="2147483760" r:id="rId32"/>
    <p:sldLayoutId id="2147483793" r:id="rId33"/>
    <p:sldLayoutId id="2147483761" r:id="rId34"/>
    <p:sldLayoutId id="2147483782" r:id="rId35"/>
    <p:sldLayoutId id="2147483784" r:id="rId36"/>
    <p:sldLayoutId id="2147483762" r:id="rId37"/>
    <p:sldLayoutId id="2147483753" r:id="rId38"/>
    <p:sldLayoutId id="2147483763" r:id="rId39"/>
    <p:sldLayoutId id="2147483749" r:id="rId40"/>
    <p:sldLayoutId id="2147483750" r:id="rId41"/>
    <p:sldLayoutId id="2147483751" r:id="rId42"/>
    <p:sldLayoutId id="2147483774" r:id="rId43"/>
    <p:sldLayoutId id="2147483775" r:id="rId44"/>
    <p:sldLayoutId id="2147483776" r:id="rId45"/>
    <p:sldLayoutId id="2147483777" r:id="rId46"/>
    <p:sldLayoutId id="2147483778" r:id="rId47"/>
    <p:sldLayoutId id="2147483779" r:id="rId48"/>
    <p:sldLayoutId id="2147483780" r:id="rId49"/>
    <p:sldLayoutId id="2147483791" r:id="rId50"/>
    <p:sldLayoutId id="2147483792" r:id="rId5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7.jpg"/><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8.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4.xml"/><Relationship Id="rId1" Type="http://schemas.openxmlformats.org/officeDocument/2006/relationships/slideLayout" Target="../slideLayouts/slideLayout23.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35.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5.jpeg"/><Relationship Id="rId7" Type="http://schemas.openxmlformats.org/officeDocument/2006/relationships/image" Target="../media/image38.jpeg"/><Relationship Id="rId2" Type="http://schemas.openxmlformats.org/officeDocument/2006/relationships/notesSlide" Target="../notesSlides/notesSlide27.xml"/><Relationship Id="rId1" Type="http://schemas.openxmlformats.org/officeDocument/2006/relationships/slideLayout" Target="../slideLayouts/slideLayout17.xml"/><Relationship Id="rId6" Type="http://schemas.openxmlformats.org/officeDocument/2006/relationships/image" Target="../media/image37.png"/><Relationship Id="rId5" Type="http://schemas.openxmlformats.org/officeDocument/2006/relationships/image" Target="../media/image36.jpeg"/><Relationship Id="rId4" Type="http://schemas.openxmlformats.org/officeDocument/2006/relationships/image" Target="../media/image15.jp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hyperlink" Target="mailto:cognitiveburden@gmail.com" TargetMode="External"/><Relationship Id="rId5" Type="http://schemas.openxmlformats.org/officeDocument/2006/relationships/hyperlink" Target="https://github.com/cognitiveburden" TargetMode="External"/><Relationship Id="rId4" Type="http://schemas.openxmlformats.org/officeDocument/2006/relationships/hyperlink" Target="https://twitter.com/CognitiveBurden"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8.xml"/><Relationship Id="rId1" Type="http://schemas.openxmlformats.org/officeDocument/2006/relationships/slideLayout" Target="../slideLayouts/slideLayout16.xml"/><Relationship Id="rId6" Type="http://schemas.openxmlformats.org/officeDocument/2006/relationships/hyperlink" Target="mailto:cognitiveburden@gmail.com" TargetMode="External"/><Relationship Id="rId5" Type="http://schemas.openxmlformats.org/officeDocument/2006/relationships/hyperlink" Target="https://github.com/cognitiveburden" TargetMode="External"/><Relationship Id="rId4" Type="http://schemas.openxmlformats.org/officeDocument/2006/relationships/hyperlink" Target="https://twitter.com/CognitiveBurden"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0" y="1200149"/>
            <a:ext cx="9144000" cy="2743200"/>
          </a:xfrm>
        </p:spPr>
      </p:pic>
      <p:sp>
        <p:nvSpPr>
          <p:cNvPr id="17" name="Rounded Rectangle 16"/>
          <p:cNvSpPr/>
          <p:nvPr/>
        </p:nvSpPr>
        <p:spPr>
          <a:xfrm>
            <a:off x="942759" y="699523"/>
            <a:ext cx="7258482" cy="3744455"/>
          </a:xfrm>
          <a:prstGeom prst="roundRect">
            <a:avLst>
              <a:gd name="adj" fmla="val 4263"/>
            </a:avLst>
          </a:prstGeom>
          <a:solidFill>
            <a:schemeClr val="bg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8"/>
          <p:cNvGrpSpPr/>
          <p:nvPr/>
        </p:nvGrpSpPr>
        <p:grpSpPr>
          <a:xfrm>
            <a:off x="3717521" y="1256555"/>
            <a:ext cx="1708958" cy="1077320"/>
            <a:chOff x="1806864" y="1016361"/>
            <a:chExt cx="1843424" cy="921712"/>
          </a:xfrm>
          <a:solidFill>
            <a:schemeClr val="accent1">
              <a:lumMod val="40000"/>
              <a:lumOff val="60000"/>
              <a:alpha val="5000"/>
            </a:schemeClr>
          </a:solidFill>
        </p:grpSpPr>
        <p:sp>
          <p:nvSpPr>
            <p:cNvPr id="20" name="Right Triangle 19"/>
            <p:cNvSpPr/>
            <p:nvPr/>
          </p:nvSpPr>
          <p:spPr>
            <a:xfrm>
              <a:off x="2728576"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ight Triangle 20"/>
            <p:cNvSpPr/>
            <p:nvPr/>
          </p:nvSpPr>
          <p:spPr>
            <a:xfrm flipH="1">
              <a:off x="1806864"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p:cNvSpPr txBox="1"/>
          <p:nvPr/>
        </p:nvSpPr>
        <p:spPr>
          <a:xfrm>
            <a:off x="2008489" y="2494607"/>
            <a:ext cx="5127023" cy="338554"/>
          </a:xfrm>
          <a:prstGeom prst="rect">
            <a:avLst/>
          </a:prstGeom>
          <a:noFill/>
        </p:spPr>
        <p:txBody>
          <a:bodyPr wrap="square" rtlCol="0">
            <a:spAutoFit/>
          </a:bodyPr>
          <a:lstStyle/>
          <a:p>
            <a:pPr algn="ctr"/>
            <a:r>
              <a:rPr lang="en-US" sz="1600" cap="all" dirty="0"/>
              <a:t>Top 5 Architecture Patterns</a:t>
            </a:r>
            <a:endParaRPr lang="en-US" sz="1600" dirty="0"/>
          </a:p>
        </p:txBody>
      </p:sp>
      <p:sp>
        <p:nvSpPr>
          <p:cNvPr id="5" name="TextBox 4"/>
          <p:cNvSpPr txBox="1"/>
          <p:nvPr/>
        </p:nvSpPr>
        <p:spPr>
          <a:xfrm>
            <a:off x="2757379" y="3247446"/>
            <a:ext cx="3629242" cy="307777"/>
          </a:xfrm>
          <a:prstGeom prst="rect">
            <a:avLst/>
          </a:prstGeom>
          <a:noFill/>
        </p:spPr>
        <p:txBody>
          <a:bodyPr wrap="square" rtlCol="0">
            <a:spAutoFit/>
          </a:bodyPr>
          <a:lstStyle/>
          <a:p>
            <a:pPr algn="ctr"/>
            <a:r>
              <a:rPr lang="en-US" sz="1400" dirty="0"/>
              <a:t>Adding Tools to the Toolbox</a:t>
            </a:r>
          </a:p>
        </p:txBody>
      </p:sp>
      <p:sp>
        <p:nvSpPr>
          <p:cNvPr id="7" name="Rectangle 6"/>
          <p:cNvSpPr/>
          <p:nvPr/>
        </p:nvSpPr>
        <p:spPr>
          <a:xfrm rot="2700000">
            <a:off x="4478177" y="3714125"/>
            <a:ext cx="172820" cy="172820"/>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p:cNvCxnSpPr/>
          <p:nvPr/>
        </p:nvCxnSpPr>
        <p:spPr>
          <a:xfrm flipH="1">
            <a:off x="2959004" y="3800535"/>
            <a:ext cx="1368166" cy="0"/>
          </a:xfrm>
          <a:prstGeom prst="line">
            <a:avLst/>
          </a:prstGeom>
          <a:ln>
            <a:solidFill>
              <a:schemeClr val="tx1">
                <a:lumMod val="90000"/>
                <a:lumOff val="1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4816830" y="3800535"/>
            <a:ext cx="1310559" cy="0"/>
          </a:xfrm>
          <a:prstGeom prst="line">
            <a:avLst/>
          </a:prstGeom>
          <a:ln>
            <a:solidFill>
              <a:schemeClr val="tx1">
                <a:lumMod val="90000"/>
                <a:lumOff val="10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3717521" y="1180355"/>
            <a:ext cx="1708958" cy="1077320"/>
            <a:chOff x="565569" y="1487377"/>
            <a:chExt cx="1708958" cy="1077320"/>
          </a:xfrm>
        </p:grpSpPr>
        <p:grpSp>
          <p:nvGrpSpPr>
            <p:cNvPr id="13" name="Group 41"/>
            <p:cNvGrpSpPr/>
            <p:nvPr/>
          </p:nvGrpSpPr>
          <p:grpSpPr>
            <a:xfrm>
              <a:off x="565569" y="1487377"/>
              <a:ext cx="1708958" cy="1077320"/>
              <a:chOff x="1806864" y="1016361"/>
              <a:chExt cx="1843424" cy="921712"/>
            </a:xfrm>
            <a:solidFill>
              <a:schemeClr val="accent1">
                <a:lumMod val="40000"/>
                <a:lumOff val="60000"/>
                <a:alpha val="5000"/>
              </a:schemeClr>
            </a:solidFill>
          </p:grpSpPr>
          <p:sp>
            <p:nvSpPr>
              <p:cNvPr id="14" name="Right Triangle 13"/>
              <p:cNvSpPr/>
              <p:nvPr/>
            </p:nvSpPr>
            <p:spPr>
              <a:xfrm>
                <a:off x="2728576"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ight Triangle 14"/>
              <p:cNvSpPr/>
              <p:nvPr/>
            </p:nvSpPr>
            <p:spPr>
              <a:xfrm flipH="1">
                <a:off x="1806864"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44"/>
            <p:cNvGrpSpPr/>
            <p:nvPr/>
          </p:nvGrpSpPr>
          <p:grpSpPr>
            <a:xfrm>
              <a:off x="688990" y="1589891"/>
              <a:ext cx="1462116" cy="921712"/>
              <a:chOff x="1806864" y="1016361"/>
              <a:chExt cx="1843424" cy="921712"/>
            </a:xfrm>
          </p:grpSpPr>
          <p:sp>
            <p:nvSpPr>
              <p:cNvPr id="24" name="Right Triangle 23"/>
              <p:cNvSpPr/>
              <p:nvPr/>
            </p:nvSpPr>
            <p:spPr>
              <a:xfrm>
                <a:off x="2728576" y="1016361"/>
                <a:ext cx="921712" cy="92171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ight Triangle 24"/>
              <p:cNvSpPr/>
              <p:nvPr/>
            </p:nvSpPr>
            <p:spPr>
              <a:xfrm flipH="1">
                <a:off x="1806864" y="1016361"/>
                <a:ext cx="921712" cy="921712"/>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05472" y="1499238"/>
            <a:ext cx="685800" cy="685800"/>
          </a:xfrm>
          <a:prstGeom prst="rect">
            <a:avLst/>
          </a:prstGeom>
        </p:spPr>
      </p:pic>
    </p:spTree>
  </p:cSld>
  <p:clrMapOvr>
    <a:masterClrMapping/>
  </p:clrMapOvr>
  <p:transition advTm="6000">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605" r="26831" b="9074"/>
          <a:stretch/>
        </p:blipFill>
        <p:spPr>
          <a:xfrm>
            <a:off x="2739068" y="1459230"/>
            <a:ext cx="3657600" cy="2560320"/>
          </a:xfrm>
          <a:prstGeom prst="rect">
            <a:avLst/>
          </a:prstGeom>
        </p:spPr>
      </p:pic>
      <p:sp>
        <p:nvSpPr>
          <p:cNvPr id="29" name="Title 28"/>
          <p:cNvSpPr>
            <a:spLocks noGrp="1"/>
          </p:cNvSpPr>
          <p:nvPr>
            <p:ph type="title"/>
          </p:nvPr>
        </p:nvSpPr>
        <p:spPr/>
        <p:txBody>
          <a:bodyPr/>
          <a:lstStyle/>
          <a:p>
            <a:r>
              <a:rPr lang="en-US" dirty="0"/>
              <a:t>Pros &amp; Cons</a:t>
            </a:r>
          </a:p>
        </p:txBody>
      </p:sp>
      <p:sp>
        <p:nvSpPr>
          <p:cNvPr id="30" name="Text Placeholder 29"/>
          <p:cNvSpPr>
            <a:spLocks noGrp="1"/>
          </p:cNvSpPr>
          <p:nvPr>
            <p:ph type="body" sz="half" idx="2"/>
          </p:nvPr>
        </p:nvSpPr>
        <p:spPr/>
        <p:txBody>
          <a:bodyPr/>
          <a:lstStyle/>
          <a:p>
            <a:r>
              <a:rPr lang="en-US" dirty="0"/>
              <a:t>Layered Architecture</a:t>
            </a:r>
          </a:p>
        </p:txBody>
      </p:sp>
      <p:sp>
        <p:nvSpPr>
          <p:cNvPr id="25" name="Slide Number Placeholder 24"/>
          <p:cNvSpPr>
            <a:spLocks noGrp="1"/>
          </p:cNvSpPr>
          <p:nvPr>
            <p:ph type="sldNum" sz="quarter" idx="12"/>
          </p:nvPr>
        </p:nvSpPr>
        <p:spPr/>
        <p:txBody>
          <a:bodyPr/>
          <a:lstStyle/>
          <a:p>
            <a:fld id="{C136B7D2-B98C-44FD-8D04-7EC62A564975}" type="slidenum">
              <a:rPr lang="en-US" smtClean="0"/>
              <a:pPr/>
              <a:t>10</a:t>
            </a:fld>
            <a:endParaRPr lang="en-US" dirty="0"/>
          </a:p>
        </p:txBody>
      </p:sp>
      <p:grpSp>
        <p:nvGrpSpPr>
          <p:cNvPr id="2" name="Group 9"/>
          <p:cNvGrpSpPr/>
          <p:nvPr/>
        </p:nvGrpSpPr>
        <p:grpSpPr>
          <a:xfrm>
            <a:off x="-7985" y="1636455"/>
            <a:ext cx="3016616" cy="2131459"/>
            <a:chOff x="-7985" y="901147"/>
            <a:chExt cx="2182717" cy="2131459"/>
          </a:xfrm>
          <a:solidFill>
            <a:schemeClr val="accent1"/>
          </a:solidFill>
        </p:grpSpPr>
        <p:sp>
          <p:nvSpPr>
            <p:cNvPr id="13" name="Rectangle 12"/>
            <p:cNvSpPr/>
            <p:nvPr/>
          </p:nvSpPr>
          <p:spPr>
            <a:xfrm>
              <a:off x="-7985" y="901147"/>
              <a:ext cx="2012646" cy="2131459"/>
            </a:xfrm>
            <a:prstGeom prst="rect">
              <a:avLst/>
            </a:prstGeom>
            <a:grpFill/>
            <a:ln>
              <a:noFill/>
            </a:ln>
            <a:effectLst>
              <a:outerShdw blurRad="317500" sx="1000" sy="1000"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p:cNvSpPr/>
            <p:nvPr/>
          </p:nvSpPr>
          <p:spPr>
            <a:xfrm rot="5400000">
              <a:off x="1846781" y="1869353"/>
              <a:ext cx="460856" cy="19504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9"/>
          <p:cNvGrpSpPr/>
          <p:nvPr/>
        </p:nvGrpSpPr>
        <p:grpSpPr>
          <a:xfrm flipH="1">
            <a:off x="6127383" y="1636455"/>
            <a:ext cx="3016616" cy="2131459"/>
            <a:chOff x="-7985" y="901147"/>
            <a:chExt cx="2182717" cy="2131459"/>
          </a:xfrm>
          <a:solidFill>
            <a:schemeClr val="accent1"/>
          </a:solidFill>
        </p:grpSpPr>
        <p:sp>
          <p:nvSpPr>
            <p:cNvPr id="32" name="Rectangle 31"/>
            <p:cNvSpPr/>
            <p:nvPr/>
          </p:nvSpPr>
          <p:spPr>
            <a:xfrm>
              <a:off x="-7985" y="901147"/>
              <a:ext cx="2012646" cy="2131459"/>
            </a:xfrm>
            <a:prstGeom prst="rect">
              <a:avLst/>
            </a:prstGeom>
            <a:grpFill/>
            <a:ln>
              <a:noFill/>
            </a:ln>
            <a:effectLst>
              <a:outerShdw blurRad="317500" sx="1000" sy="1000"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Isosceles Triangle 32"/>
            <p:cNvSpPr/>
            <p:nvPr/>
          </p:nvSpPr>
          <p:spPr>
            <a:xfrm rot="5400000">
              <a:off x="1846781" y="1869353"/>
              <a:ext cx="460856" cy="19504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5" name="TextBox 34"/>
          <p:cNvSpPr txBox="1"/>
          <p:nvPr/>
        </p:nvSpPr>
        <p:spPr>
          <a:xfrm>
            <a:off x="-11553" y="2163575"/>
            <a:ext cx="2629660" cy="892552"/>
          </a:xfrm>
          <a:prstGeom prst="rect">
            <a:avLst/>
          </a:prstGeom>
          <a:noFill/>
        </p:spPr>
        <p:txBody>
          <a:bodyPr wrap="square" rtlCol="0">
            <a:spAutoFit/>
          </a:bodyPr>
          <a:lstStyle/>
          <a:p>
            <a:r>
              <a:rPr lang="en-US" sz="2400" b="1" dirty="0">
                <a:solidFill>
                  <a:schemeClr val="bg2"/>
                </a:solidFill>
              </a:rPr>
              <a:t>Pros</a:t>
            </a:r>
          </a:p>
          <a:p>
            <a:pPr marL="171450" indent="-171450">
              <a:buFont typeface="Arial" panose="020B0604020202020204" pitchFamily="34" charset="0"/>
              <a:buChar char="•"/>
            </a:pPr>
            <a:r>
              <a:rPr lang="en-US" sz="1400" dirty="0">
                <a:solidFill>
                  <a:schemeClr val="bg2"/>
                </a:solidFill>
              </a:rPr>
              <a:t>General Purpose Pattern</a:t>
            </a:r>
          </a:p>
          <a:p>
            <a:pPr marL="171450" indent="-171450">
              <a:buFont typeface="Arial" panose="020B0604020202020204" pitchFamily="34" charset="0"/>
              <a:buChar char="•"/>
            </a:pPr>
            <a:r>
              <a:rPr lang="en-US" sz="1400" dirty="0">
                <a:solidFill>
                  <a:schemeClr val="bg2"/>
                </a:solidFill>
              </a:rPr>
              <a:t>Starter Arch for new application</a:t>
            </a:r>
          </a:p>
        </p:txBody>
      </p:sp>
      <p:sp>
        <p:nvSpPr>
          <p:cNvPr id="42" name="TextBox 41"/>
          <p:cNvSpPr txBox="1"/>
          <p:nvPr/>
        </p:nvSpPr>
        <p:spPr>
          <a:xfrm>
            <a:off x="6407106" y="2163575"/>
            <a:ext cx="2697028" cy="892552"/>
          </a:xfrm>
          <a:prstGeom prst="rect">
            <a:avLst/>
          </a:prstGeom>
          <a:noFill/>
        </p:spPr>
        <p:txBody>
          <a:bodyPr wrap="square" rtlCol="0">
            <a:spAutoFit/>
          </a:bodyPr>
          <a:lstStyle/>
          <a:p>
            <a:pPr algn="r"/>
            <a:r>
              <a:rPr lang="en-US" sz="2400" b="1" dirty="0">
                <a:solidFill>
                  <a:schemeClr val="bg2"/>
                </a:solidFill>
              </a:rPr>
              <a:t>Cons</a:t>
            </a:r>
          </a:p>
          <a:p>
            <a:pPr marL="171450" indent="-171450" algn="r">
              <a:buFont typeface="Arial" panose="020B0604020202020204" pitchFamily="34" charset="0"/>
              <a:buChar char="•"/>
            </a:pPr>
            <a:r>
              <a:rPr lang="en-US" sz="1400" dirty="0">
                <a:solidFill>
                  <a:schemeClr val="bg2"/>
                </a:solidFill>
              </a:rPr>
              <a:t>Sinkhole anti-pattern</a:t>
            </a:r>
          </a:p>
          <a:p>
            <a:pPr marL="171450" indent="-171450" algn="r">
              <a:buFont typeface="Arial" panose="020B0604020202020204" pitchFamily="34" charset="0"/>
              <a:buChar char="•"/>
            </a:pPr>
            <a:r>
              <a:rPr lang="en-US" sz="1400" dirty="0">
                <a:solidFill>
                  <a:schemeClr val="bg2"/>
                </a:solidFill>
              </a:rPr>
              <a:t>Best for Monolithic applications</a:t>
            </a:r>
          </a:p>
        </p:txBody>
      </p:sp>
    </p:spTree>
    <p:extLst>
      <p:ext uri="{BB962C8B-B14F-4D97-AF65-F5344CB8AC3E}">
        <p14:creationId xmlns:p14="http://schemas.microsoft.com/office/powerpoint/2010/main" val="4108065060"/>
      </p:ext>
    </p:extLst>
  </p:cSld>
  <p:clrMapOvr>
    <a:masterClrMapping/>
  </p:clrMapOvr>
  <p:transition spd="med" advClick="0" advTm="6000">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a:t>Layered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11</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665418"/>
            <a:chOff x="5638262" y="1447392"/>
            <a:chExt cx="2649923" cy="665418"/>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461665"/>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Changes can be isolated to a layer, it is time-consuming to make changes due to Monolithic nature.</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544139"/>
            <a:chOff x="5638262" y="2422907"/>
            <a:chExt cx="2649923" cy="544139"/>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One small change can result in redeploying the entire application.</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511531"/>
            <a:chOff x="5638262" y="3454112"/>
            <a:chExt cx="2649923" cy="511531"/>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Because components belong to specific layer, other layers can be faked, making it easy to test.</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518900"/>
            <a:chOff x="885153" y="1438589"/>
            <a:chExt cx="2621653" cy="518900"/>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Pattern does not lend it self to performance because every request must go through multiple layers.</a:t>
              </a:r>
            </a:p>
          </p:txBody>
        </p:sp>
      </p:grpSp>
      <p:grpSp>
        <p:nvGrpSpPr>
          <p:cNvPr id="8" name="Group 50"/>
          <p:cNvGrpSpPr/>
          <p:nvPr/>
        </p:nvGrpSpPr>
        <p:grpSpPr>
          <a:xfrm>
            <a:off x="4917642" y="2544373"/>
            <a:ext cx="2621653" cy="665419"/>
            <a:chOff x="885153" y="2455515"/>
            <a:chExt cx="2621653" cy="665419"/>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Due to tightly coupled monolithic design is difficult to scale. Large granularity of layers makes expensive to scale.</a:t>
              </a:r>
            </a:p>
          </p:txBody>
        </p:sp>
      </p:grpSp>
      <p:grpSp>
        <p:nvGrpSpPr>
          <p:cNvPr id="9" name="Group 53"/>
          <p:cNvGrpSpPr/>
          <p:nvPr/>
        </p:nvGrpSpPr>
        <p:grpSpPr>
          <a:xfrm>
            <a:off x="4917642" y="3552495"/>
            <a:ext cx="2621653" cy="674944"/>
            <a:chOff x="885152" y="3463637"/>
            <a:chExt cx="2621653" cy="674944"/>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solidFill>
                    <a:schemeClr val="accent6">
                      <a:lumMod val="60000"/>
                      <a:lumOff val="40000"/>
                    </a:schemeClr>
                  </a:solidFill>
                </a:rPr>
                <a:t>Ease of Development</a:t>
              </a:r>
            </a:p>
          </p:txBody>
        </p:sp>
        <p:sp>
          <p:nvSpPr>
            <p:cNvPr id="56" name="TextBox 55"/>
            <p:cNvSpPr txBox="1"/>
            <p:nvPr/>
          </p:nvSpPr>
          <p:spPr>
            <a:xfrm>
              <a:off x="885152" y="3676916"/>
              <a:ext cx="2621653"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Pattern is well known and not overly complex. Matches well with companies communication patterns, Conway’s Law.</a:t>
              </a:r>
            </a:p>
          </p:txBody>
        </p:sp>
      </p:grpSp>
      <p:sp>
        <p:nvSpPr>
          <p:cNvPr id="10" name="Rectangle 9"/>
          <p:cNvSpPr/>
          <p:nvPr/>
        </p:nvSpPr>
        <p:spPr>
          <a:xfrm>
            <a:off x="663246" y="1395208"/>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7" name="Rectangle 36"/>
          <p:cNvSpPr/>
          <p:nvPr/>
        </p:nvSpPr>
        <p:spPr>
          <a:xfrm>
            <a:off x="663246" y="2403842"/>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8" name="Rectangle 37"/>
          <p:cNvSpPr/>
          <p:nvPr/>
        </p:nvSpPr>
        <p:spPr>
          <a:xfrm>
            <a:off x="663246" y="3415059"/>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9" name="Rectangle 38"/>
          <p:cNvSpPr/>
          <p:nvPr/>
        </p:nvSpPr>
        <p:spPr>
          <a:xfrm>
            <a:off x="7723814" y="1392305"/>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0" name="Rectangle 39"/>
          <p:cNvSpPr/>
          <p:nvPr/>
        </p:nvSpPr>
        <p:spPr>
          <a:xfrm>
            <a:off x="7717943" y="2383097"/>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1" name="Rectangle 40"/>
          <p:cNvSpPr/>
          <p:nvPr/>
        </p:nvSpPr>
        <p:spPr>
          <a:xfrm>
            <a:off x="7729686" y="339928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4202623471"/>
      </p:ext>
    </p:extLst>
  </p:cSld>
  <p:clrMapOvr>
    <a:masterClrMapping/>
  </p:clrMapOvr>
  <p:transition advTm="6000">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Event-Driven Architecture</a:t>
            </a:r>
          </a:p>
        </p:txBody>
      </p:sp>
      <p:sp>
        <p:nvSpPr>
          <p:cNvPr id="3" name="Text Placeholder 2"/>
          <p:cNvSpPr>
            <a:spLocks noGrp="1"/>
          </p:cNvSpPr>
          <p:nvPr>
            <p:ph type="body" sz="half" idx="2"/>
          </p:nvPr>
        </p:nvSpPr>
        <p:spPr/>
        <p:txBody>
          <a:bodyPr/>
          <a:lstStyle/>
          <a:p>
            <a:r>
              <a:rPr lang="en-US" dirty="0"/>
              <a:t>What’s Going On</a:t>
            </a:r>
          </a:p>
        </p:txBody>
      </p:sp>
      <p:sp>
        <p:nvSpPr>
          <p:cNvPr id="4" name="Slide Number Placeholder 3"/>
          <p:cNvSpPr>
            <a:spLocks noGrp="1"/>
          </p:cNvSpPr>
          <p:nvPr>
            <p:ph type="sldNum" sz="quarter" idx="12"/>
          </p:nvPr>
        </p:nvSpPr>
        <p:spPr/>
        <p:txBody>
          <a:bodyPr/>
          <a:lstStyle/>
          <a:p>
            <a:fld id="{C136B7D2-B98C-44FD-8D04-7EC62A564975}" type="slidenum">
              <a:rPr lang="en-US" smtClean="0"/>
              <a:pPr/>
              <a:t>12</a:t>
            </a:fld>
            <a:endParaRPr lang="en-US" dirty="0"/>
          </a:p>
        </p:txBody>
      </p:sp>
      <p:sp>
        <p:nvSpPr>
          <p:cNvPr id="8" name="TextBox 7"/>
          <p:cNvSpPr txBox="1"/>
          <p:nvPr/>
        </p:nvSpPr>
        <p:spPr>
          <a:xfrm>
            <a:off x="88179" y="1581150"/>
            <a:ext cx="2590800" cy="369332"/>
          </a:xfrm>
          <a:prstGeom prst="rect">
            <a:avLst/>
          </a:prstGeom>
          <a:noFill/>
        </p:spPr>
        <p:txBody>
          <a:bodyPr wrap="square" rtlCol="0">
            <a:spAutoFit/>
          </a:bodyPr>
          <a:lstStyle/>
          <a:p>
            <a:r>
              <a:rPr lang="en-US" sz="1800" dirty="0">
                <a:solidFill>
                  <a:schemeClr val="bg1"/>
                </a:solidFill>
              </a:rPr>
              <a:t>Distributed </a:t>
            </a:r>
            <a:r>
              <a:rPr lang="en-US" sz="1800" dirty="0" err="1">
                <a:solidFill>
                  <a:schemeClr val="bg1"/>
                </a:solidFill>
              </a:rPr>
              <a:t>Async</a:t>
            </a:r>
            <a:r>
              <a:rPr lang="en-US" sz="1800" dirty="0">
                <a:solidFill>
                  <a:schemeClr val="bg1"/>
                </a:solidFill>
              </a:rPr>
              <a:t> Pattern</a:t>
            </a:r>
          </a:p>
        </p:txBody>
      </p:sp>
      <p:pic>
        <p:nvPicPr>
          <p:cNvPr id="11" name="Picture Placeholder 10"/>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7758" r="17758"/>
          <a:stretch>
            <a:fillRect/>
          </a:stretch>
        </p:blipFill>
        <p:spPr/>
      </p:pic>
      <p:sp>
        <p:nvSpPr>
          <p:cNvPr id="12" name="TextBox 11"/>
          <p:cNvSpPr txBox="1"/>
          <p:nvPr/>
        </p:nvSpPr>
        <p:spPr>
          <a:xfrm>
            <a:off x="152400" y="2038350"/>
            <a:ext cx="2590800" cy="954107"/>
          </a:xfrm>
          <a:prstGeom prst="rect">
            <a:avLst/>
          </a:prstGeom>
          <a:noFill/>
        </p:spPr>
        <p:txBody>
          <a:bodyPr wrap="square" rtlCol="0">
            <a:spAutoFit/>
          </a:bodyPr>
          <a:lstStyle/>
          <a:p>
            <a:r>
              <a:rPr lang="en-US" sz="1400" dirty="0">
                <a:solidFill>
                  <a:schemeClr val="bg1"/>
                </a:solidFill>
              </a:rPr>
              <a:t>Composed of highly decoupled, single purpose event processing components that asynchronously receive and process events.</a:t>
            </a:r>
          </a:p>
        </p:txBody>
      </p:sp>
      <p:grpSp>
        <p:nvGrpSpPr>
          <p:cNvPr id="18" name="Group 17"/>
          <p:cNvGrpSpPr/>
          <p:nvPr/>
        </p:nvGrpSpPr>
        <p:grpSpPr>
          <a:xfrm>
            <a:off x="4297853" y="2341909"/>
            <a:ext cx="1906097" cy="1728441"/>
            <a:chOff x="4289059" y="2347242"/>
            <a:chExt cx="1906097" cy="1728441"/>
          </a:xfrm>
        </p:grpSpPr>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9059" y="2647950"/>
              <a:ext cx="1906097" cy="1427733"/>
            </a:xfrm>
            <a:prstGeom prst="rect">
              <a:avLst/>
            </a:prstGeom>
          </p:spPr>
        </p:pic>
        <p:sp>
          <p:nvSpPr>
            <p:cNvPr id="16" name="Rectangle 15"/>
            <p:cNvSpPr/>
            <p:nvPr/>
          </p:nvSpPr>
          <p:spPr>
            <a:xfrm>
              <a:off x="4626394" y="2347242"/>
              <a:ext cx="1231427" cy="584775"/>
            </a:xfrm>
            <a:prstGeom prst="rect">
              <a:avLst/>
            </a:prstGeom>
            <a:noFill/>
          </p:spPr>
          <p:txBody>
            <a:bodyPr wrap="none" lIns="91440" tIns="45720" rIns="91440" bIns="45720">
              <a:spAutoFit/>
            </a:bodyPr>
            <a:lstStyle/>
            <a:p>
              <a:pPr algn="ctr"/>
              <a:r>
                <a:rPr lang="en-US" sz="3200" dirty="0">
                  <a:ln w="0"/>
                  <a:effectLst>
                    <a:outerShdw blurRad="38100" dist="19050" dir="2700000" algn="tl" rotWithShape="0">
                      <a:schemeClr val="dk1">
                        <a:alpha val="40000"/>
                      </a:schemeClr>
                    </a:outerShdw>
                  </a:effectLst>
                </a:rPr>
                <a:t>Broker</a:t>
              </a:r>
              <a:endParaRPr lang="en-US" sz="3200" b="0" cap="none" spc="0" dirty="0">
                <a:ln w="0"/>
                <a:solidFill>
                  <a:schemeClr val="tx1"/>
                </a:solidFill>
                <a:effectLst>
                  <a:outerShdw blurRad="38100" dist="19050" dir="2700000" algn="tl" rotWithShape="0">
                    <a:schemeClr val="dk1">
                      <a:alpha val="40000"/>
                    </a:schemeClr>
                  </a:outerShdw>
                </a:effectLst>
              </a:endParaRPr>
            </a:p>
          </p:txBody>
        </p:sp>
      </p:grpSp>
      <p:grpSp>
        <p:nvGrpSpPr>
          <p:cNvPr id="17" name="Group 16"/>
          <p:cNvGrpSpPr/>
          <p:nvPr/>
        </p:nvGrpSpPr>
        <p:grpSpPr>
          <a:xfrm>
            <a:off x="2911967" y="1306817"/>
            <a:ext cx="1602883" cy="1645933"/>
            <a:chOff x="2873400" y="1307812"/>
            <a:chExt cx="1602883" cy="1645933"/>
          </a:xfrm>
        </p:grpSpPr>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73400" y="1600200"/>
              <a:ext cx="1602883" cy="1353545"/>
            </a:xfrm>
            <a:prstGeom prst="rect">
              <a:avLst/>
            </a:prstGeom>
          </p:spPr>
        </p:pic>
        <p:sp>
          <p:nvSpPr>
            <p:cNvPr id="15" name="Rectangle 14"/>
            <p:cNvSpPr/>
            <p:nvPr/>
          </p:nvSpPr>
          <p:spPr>
            <a:xfrm>
              <a:off x="2873981" y="1307812"/>
              <a:ext cx="1601721" cy="584775"/>
            </a:xfrm>
            <a:prstGeom prst="rect">
              <a:avLst/>
            </a:prstGeom>
            <a:noFill/>
          </p:spPr>
          <p:txBody>
            <a:bodyPr wrap="none" lIns="91440" tIns="45720" rIns="91440" bIns="45720">
              <a:spAutoFit/>
            </a:bodyPr>
            <a:lstStyle/>
            <a:p>
              <a:pPr algn="ctr"/>
              <a:r>
                <a:rPr lang="en-US" sz="3200" dirty="0">
                  <a:ln w="0"/>
                  <a:effectLst>
                    <a:outerShdw blurRad="38100" dist="19050" dir="2700000" algn="tl" rotWithShape="0">
                      <a:schemeClr val="dk1">
                        <a:alpha val="40000"/>
                      </a:schemeClr>
                    </a:outerShdw>
                  </a:effectLst>
                </a:rPr>
                <a:t>Mediator</a:t>
              </a:r>
              <a:endParaRPr lang="en-US" sz="3200" b="0" cap="none" spc="0" dirty="0">
                <a:ln w="0"/>
                <a:solidFill>
                  <a:schemeClr val="tx1"/>
                </a:solidFill>
                <a:effectLst>
                  <a:outerShdw blurRad="38100" dist="19050" dir="2700000" algn="tl" rotWithShape="0">
                    <a:schemeClr val="dk1">
                      <a:alpha val="40000"/>
                    </a:schemeClr>
                  </a:outerShdw>
                </a:effectLst>
              </a:endParaRPr>
            </a:p>
          </p:txBody>
        </p:sp>
      </p:grpSp>
    </p:spTree>
    <p:extLst>
      <p:ext uri="{BB962C8B-B14F-4D97-AF65-F5344CB8AC3E}">
        <p14:creationId xmlns:p14="http://schemas.microsoft.com/office/powerpoint/2010/main" val="233787521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p:cNvSpPr>
            <a:spLocks noGrp="1"/>
          </p:cNvSpPr>
          <p:nvPr>
            <p:ph type="title"/>
          </p:nvPr>
        </p:nvSpPr>
        <p:spPr/>
        <p:txBody>
          <a:bodyPr/>
          <a:lstStyle/>
          <a:p>
            <a:r>
              <a:rPr lang="en-US" dirty="0"/>
              <a:t>Mediator vs Broker</a:t>
            </a:r>
          </a:p>
        </p:txBody>
      </p:sp>
      <p:sp>
        <p:nvSpPr>
          <p:cNvPr id="34" name="Text Placeholder 33"/>
          <p:cNvSpPr>
            <a:spLocks noGrp="1"/>
          </p:cNvSpPr>
          <p:nvPr>
            <p:ph type="body" sz="half" idx="2"/>
          </p:nvPr>
        </p:nvSpPr>
        <p:spPr/>
        <p:txBody>
          <a:bodyPr/>
          <a:lstStyle/>
          <a:p>
            <a:r>
              <a:rPr lang="en-US" dirty="0"/>
              <a:t>Orchestration vs Choreography</a:t>
            </a:r>
          </a:p>
        </p:txBody>
      </p:sp>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809750"/>
            <a:ext cx="3833395" cy="2952750"/>
          </a:xfrm>
          <a:prstGeom prst="rect">
            <a:avLst/>
          </a:prstGeom>
        </p:spPr>
      </p:pic>
      <p:pic>
        <p:nvPicPr>
          <p:cNvPr id="40" name="Picture 3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1600" y="1859579"/>
            <a:ext cx="3886200" cy="2745428"/>
          </a:xfrm>
          <a:prstGeom prst="rect">
            <a:avLst/>
          </a:prstGeom>
        </p:spPr>
      </p:pic>
      <p:sp>
        <p:nvSpPr>
          <p:cNvPr id="41" name="TextBox 40"/>
          <p:cNvSpPr txBox="1"/>
          <p:nvPr/>
        </p:nvSpPr>
        <p:spPr>
          <a:xfrm>
            <a:off x="1104900" y="1541790"/>
            <a:ext cx="3017520" cy="307777"/>
          </a:xfrm>
          <a:prstGeom prst="rect">
            <a:avLst/>
          </a:prstGeom>
          <a:solidFill>
            <a:schemeClr val="accent2"/>
          </a:solidFill>
        </p:spPr>
        <p:txBody>
          <a:bodyPr wrap="square" rtlCol="0">
            <a:spAutoFit/>
          </a:bodyPr>
          <a:lstStyle/>
          <a:p>
            <a:pPr algn="ctr"/>
            <a:r>
              <a:rPr lang="en-US" sz="1400" b="1" dirty="0">
                <a:solidFill>
                  <a:schemeClr val="bg1"/>
                </a:solidFill>
              </a:rPr>
              <a:t>Mediator / Orchestrator</a:t>
            </a:r>
          </a:p>
        </p:txBody>
      </p:sp>
      <p:sp>
        <p:nvSpPr>
          <p:cNvPr id="42" name="TextBox 41"/>
          <p:cNvSpPr txBox="1"/>
          <p:nvPr/>
        </p:nvSpPr>
        <p:spPr>
          <a:xfrm>
            <a:off x="5615940" y="1541790"/>
            <a:ext cx="3017520" cy="307777"/>
          </a:xfrm>
          <a:prstGeom prst="rect">
            <a:avLst/>
          </a:prstGeom>
          <a:solidFill>
            <a:schemeClr val="accent2"/>
          </a:solidFill>
        </p:spPr>
        <p:txBody>
          <a:bodyPr wrap="square" rtlCol="0">
            <a:spAutoFit/>
          </a:bodyPr>
          <a:lstStyle/>
          <a:p>
            <a:pPr algn="ctr"/>
            <a:r>
              <a:rPr lang="en-US" sz="1400" b="1" dirty="0">
                <a:solidFill>
                  <a:schemeClr val="bg1"/>
                </a:solidFill>
              </a:rPr>
              <a:t>Broker / Choreography</a:t>
            </a:r>
          </a:p>
        </p:txBody>
      </p:sp>
    </p:spTree>
    <p:extLst>
      <p:ext uri="{BB962C8B-B14F-4D97-AF65-F5344CB8AC3E}">
        <p14:creationId xmlns:p14="http://schemas.microsoft.com/office/powerpoint/2010/main" val="368504666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a:t>Event-Driven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14</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819306"/>
            <a:chOff x="5638262" y="1447392"/>
            <a:chExt cx="2649923" cy="819306"/>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615553"/>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Able to respond quickly to constantly changing environment. Since event-processor components are single purpose and decoupled, changes are isolated and quickly change without impacting others.</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544139"/>
            <a:chOff x="5638262" y="2422907"/>
            <a:chExt cx="2649923" cy="544139"/>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Relatively easy to deploy because decoupled. Broker easier to deploy than mediator.</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511531"/>
            <a:chOff x="5638262" y="3454112"/>
            <a:chExt cx="2649923" cy="511531"/>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Unit testing not difficult, but testing is complicated by </a:t>
              </a:r>
              <a:r>
                <a:rPr lang="en-US" sz="1000" dirty="0" err="1">
                  <a:solidFill>
                    <a:schemeClr val="tx1">
                      <a:lumMod val="50000"/>
                      <a:lumOff val="50000"/>
                    </a:schemeClr>
                  </a:solidFill>
                </a:rPr>
                <a:t>async</a:t>
              </a:r>
              <a:r>
                <a:rPr lang="en-US" sz="1000" dirty="0">
                  <a:solidFill>
                    <a:schemeClr val="tx1">
                      <a:lumMod val="50000"/>
                      <a:lumOff val="50000"/>
                    </a:schemeClr>
                  </a:solidFill>
                </a:rPr>
                <a:t> nature of pattern.</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672788"/>
            <a:chOff x="885153" y="1438589"/>
            <a:chExt cx="2621653" cy="672788"/>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Possible that will not perform well with all the messaging infrastructure, asynchronous capabilities, decoupled parallel execution outweighs cost.</a:t>
              </a:r>
            </a:p>
          </p:txBody>
        </p:sp>
      </p:grpSp>
      <p:grpSp>
        <p:nvGrpSpPr>
          <p:cNvPr id="8" name="Group 50"/>
          <p:cNvGrpSpPr/>
          <p:nvPr/>
        </p:nvGrpSpPr>
        <p:grpSpPr>
          <a:xfrm>
            <a:off x="4917642" y="2544373"/>
            <a:ext cx="2621653" cy="511531"/>
            <a:chOff x="885153" y="2455515"/>
            <a:chExt cx="2621653" cy="511531"/>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Naturally achieved through highly independent and decoupled event processors.</a:t>
              </a:r>
            </a:p>
          </p:txBody>
        </p:sp>
      </p:grpSp>
      <p:grpSp>
        <p:nvGrpSpPr>
          <p:cNvPr id="9" name="Group 53"/>
          <p:cNvGrpSpPr/>
          <p:nvPr/>
        </p:nvGrpSpPr>
        <p:grpSpPr>
          <a:xfrm>
            <a:off x="4917642" y="3552495"/>
            <a:ext cx="2621653" cy="828832"/>
            <a:chOff x="885152" y="3463637"/>
            <a:chExt cx="2621653" cy="828832"/>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solidFill>
                    <a:schemeClr val="accent6">
                      <a:lumMod val="60000"/>
                      <a:lumOff val="40000"/>
                    </a:schemeClr>
                  </a:solidFill>
                </a:rPr>
                <a:t>Ease of Development</a:t>
              </a:r>
            </a:p>
          </p:txBody>
        </p:sp>
        <p:sp>
          <p:nvSpPr>
            <p:cNvPr id="56" name="TextBox 55"/>
            <p:cNvSpPr txBox="1"/>
            <p:nvPr/>
          </p:nvSpPr>
          <p:spPr>
            <a:xfrm>
              <a:off x="885152" y="3676916"/>
              <a:ext cx="2621653" cy="615553"/>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Development and can be complicated due to </a:t>
              </a:r>
              <a:r>
                <a:rPr lang="en-US" sz="1000" dirty="0" err="1">
                  <a:solidFill>
                    <a:schemeClr val="tx1">
                      <a:lumMod val="50000"/>
                      <a:lumOff val="50000"/>
                    </a:schemeClr>
                  </a:solidFill>
                </a:rPr>
                <a:t>async</a:t>
              </a:r>
              <a:r>
                <a:rPr lang="en-US" sz="1000" dirty="0">
                  <a:solidFill>
                    <a:schemeClr val="tx1">
                      <a:lumMod val="50000"/>
                      <a:lumOff val="50000"/>
                    </a:schemeClr>
                  </a:solidFill>
                </a:rPr>
                <a:t> nature of the pattern. Advanced error handling, unresponsive event processors, and failed brokers are complicated problems.</a:t>
              </a:r>
            </a:p>
          </p:txBody>
        </p:sp>
      </p:grpSp>
      <p:sp>
        <p:nvSpPr>
          <p:cNvPr id="42" name="Rectangle 41"/>
          <p:cNvSpPr/>
          <p:nvPr/>
        </p:nvSpPr>
        <p:spPr>
          <a:xfrm>
            <a:off x="661568" y="1368184"/>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3" name="Rectangle 42"/>
          <p:cNvSpPr/>
          <p:nvPr/>
        </p:nvSpPr>
        <p:spPr>
          <a:xfrm>
            <a:off x="669118"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4" name="Rectangle 43"/>
          <p:cNvSpPr/>
          <p:nvPr/>
        </p:nvSpPr>
        <p:spPr>
          <a:xfrm>
            <a:off x="650465" y="3415059"/>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6" name="Rectangle 45"/>
          <p:cNvSpPr/>
          <p:nvPr/>
        </p:nvSpPr>
        <p:spPr>
          <a:xfrm>
            <a:off x="7714101" y="1359118"/>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7" name="Rectangle 46"/>
          <p:cNvSpPr/>
          <p:nvPr/>
        </p:nvSpPr>
        <p:spPr>
          <a:xfrm>
            <a:off x="7710985" y="2391163"/>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8" name="Rectangle 47"/>
          <p:cNvSpPr/>
          <p:nvPr/>
        </p:nvSpPr>
        <p:spPr>
          <a:xfrm>
            <a:off x="7711610" y="3396442"/>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1979452654"/>
      </p:ext>
    </p:extLst>
  </p:cSld>
  <p:clrMapOvr>
    <a:masterClrMapping/>
  </p:clrMapOvr>
  <p:transition advTm="6000">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Microkernel Architecture</a:t>
            </a:r>
          </a:p>
        </p:txBody>
      </p:sp>
      <p:sp>
        <p:nvSpPr>
          <p:cNvPr id="3" name="Text Placeholder 2"/>
          <p:cNvSpPr>
            <a:spLocks noGrp="1"/>
          </p:cNvSpPr>
          <p:nvPr>
            <p:ph type="body" sz="half" idx="2"/>
          </p:nvPr>
        </p:nvSpPr>
        <p:spPr/>
        <p:txBody>
          <a:bodyPr/>
          <a:lstStyle/>
          <a:p>
            <a:r>
              <a:rPr lang="en-US" dirty="0"/>
              <a:t>Plug it in, plug it in</a:t>
            </a:r>
          </a:p>
        </p:txBody>
      </p:sp>
      <p:sp>
        <p:nvSpPr>
          <p:cNvPr id="4" name="Slide Number Placeholder 3"/>
          <p:cNvSpPr>
            <a:spLocks noGrp="1"/>
          </p:cNvSpPr>
          <p:nvPr>
            <p:ph type="sldNum" sz="quarter" idx="12"/>
          </p:nvPr>
        </p:nvSpPr>
        <p:spPr/>
        <p:txBody>
          <a:bodyPr/>
          <a:lstStyle/>
          <a:p>
            <a:fld id="{C136B7D2-B98C-44FD-8D04-7EC62A564975}" type="slidenum">
              <a:rPr lang="en-US" smtClean="0"/>
              <a:pPr/>
              <a:t>15</a:t>
            </a:fld>
            <a:endParaRPr lang="en-US" dirty="0"/>
          </a:p>
        </p:txBody>
      </p:sp>
      <p:sp>
        <p:nvSpPr>
          <p:cNvPr id="8" name="TextBox 7"/>
          <p:cNvSpPr txBox="1"/>
          <p:nvPr/>
        </p:nvSpPr>
        <p:spPr>
          <a:xfrm>
            <a:off x="88178" y="1581150"/>
            <a:ext cx="2655021" cy="369332"/>
          </a:xfrm>
          <a:prstGeom prst="rect">
            <a:avLst/>
          </a:prstGeom>
          <a:noFill/>
        </p:spPr>
        <p:txBody>
          <a:bodyPr wrap="square" rtlCol="0">
            <a:spAutoFit/>
          </a:bodyPr>
          <a:lstStyle/>
          <a:p>
            <a:r>
              <a:rPr lang="en-US" sz="1800" dirty="0">
                <a:solidFill>
                  <a:schemeClr val="bg1"/>
                </a:solidFill>
              </a:rPr>
              <a:t>Great for Products</a:t>
            </a:r>
          </a:p>
        </p:txBody>
      </p:sp>
      <p:sp>
        <p:nvSpPr>
          <p:cNvPr id="12" name="TextBox 11"/>
          <p:cNvSpPr txBox="1"/>
          <p:nvPr/>
        </p:nvSpPr>
        <p:spPr>
          <a:xfrm>
            <a:off x="0" y="2038350"/>
            <a:ext cx="2895600"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Add features as plug-ins </a:t>
            </a:r>
          </a:p>
          <a:p>
            <a:pPr marL="285750" indent="-285750">
              <a:buFont typeface="Arial" panose="020B0604020202020204" pitchFamily="34" charset="0"/>
              <a:buChar char="•"/>
            </a:pPr>
            <a:r>
              <a:rPr lang="en-US" sz="1400" dirty="0">
                <a:solidFill>
                  <a:schemeClr val="bg1"/>
                </a:solidFill>
              </a:rPr>
              <a:t>Extensible</a:t>
            </a:r>
          </a:p>
          <a:p>
            <a:pPr marL="285750" indent="-285750">
              <a:buFont typeface="Arial" panose="020B0604020202020204" pitchFamily="34" charset="0"/>
              <a:buChar char="•"/>
            </a:pPr>
            <a:r>
              <a:rPr lang="en-US" sz="1400" dirty="0">
                <a:solidFill>
                  <a:schemeClr val="bg1"/>
                </a:solidFill>
              </a:rPr>
              <a:t>Feature Separation</a:t>
            </a:r>
          </a:p>
          <a:p>
            <a:pPr marL="285750" indent="-285750">
              <a:buFont typeface="Arial" panose="020B0604020202020204" pitchFamily="34" charset="0"/>
              <a:buChar char="•"/>
            </a:pPr>
            <a:r>
              <a:rPr lang="en-US" sz="1400" dirty="0">
                <a:solidFill>
                  <a:schemeClr val="bg1"/>
                </a:solidFill>
              </a:rPr>
              <a:t>Feature Isolation</a:t>
            </a:r>
          </a:p>
        </p:txBody>
      </p:sp>
      <p:pic>
        <p:nvPicPr>
          <p:cNvPr id="6" name="Picture Placeholder 5"/>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749" b="2749"/>
          <a:stretch>
            <a:fillRect/>
          </a:stretch>
        </p:blipFill>
        <p:spPr>
          <a:xfrm>
            <a:off x="6195156" y="1428750"/>
            <a:ext cx="2944764" cy="2743200"/>
          </a:xfrm>
        </p:spPr>
      </p:pic>
      <p:pic>
        <p:nvPicPr>
          <p:cNvPr id="9" name="Picture 8">
            <a:extLst>
              <a:ext uri="{FF2B5EF4-FFF2-40B4-BE49-F238E27FC236}">
                <a16:creationId xmlns:a16="http://schemas.microsoft.com/office/drawing/2014/main" id="{D18F6FA8-9786-DA40-9CA3-AE74D979E2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2001" y="1514426"/>
            <a:ext cx="3384550" cy="2571847"/>
          </a:xfrm>
          <a:prstGeom prst="rect">
            <a:avLst/>
          </a:prstGeom>
        </p:spPr>
      </p:pic>
    </p:spTree>
    <p:extLst>
      <p:ext uri="{BB962C8B-B14F-4D97-AF65-F5344CB8AC3E}">
        <p14:creationId xmlns:p14="http://schemas.microsoft.com/office/powerpoint/2010/main" val="3032269445"/>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Placeholder 3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tretch>
            <a:fillRect/>
          </a:stretch>
        </p:blipFill>
        <p:spPr>
          <a:xfrm>
            <a:off x="0" y="1159456"/>
            <a:ext cx="2773585" cy="2080188"/>
          </a:xfrm>
        </p:spPr>
      </p:pic>
      <p:pic>
        <p:nvPicPr>
          <p:cNvPr id="42" name="Picture Placeholder 41"/>
          <p:cNvPicPr>
            <a:picLocks noGrp="1" noChangeAspect="1"/>
          </p:cNvPicPr>
          <p:nvPr>
            <p:ph type="pic" sz="quarter" idx="15"/>
          </p:nvPr>
        </p:nvPicPr>
        <p:blipFill>
          <a:blip r:embed="rId4">
            <a:extLst>
              <a:ext uri="{28A0092B-C50C-407E-A947-70E740481C1C}">
                <a14:useLocalDpi xmlns:a14="http://schemas.microsoft.com/office/drawing/2010/main" val="0"/>
              </a:ext>
            </a:extLst>
          </a:blip>
          <a:stretch>
            <a:fillRect/>
          </a:stretch>
        </p:blipFill>
        <p:spPr>
          <a:xfrm>
            <a:off x="6362429" y="1159456"/>
            <a:ext cx="2781572" cy="2080188"/>
          </a:xfrm>
        </p:spPr>
      </p:pic>
      <p:sp>
        <p:nvSpPr>
          <p:cNvPr id="29" name="Title 28"/>
          <p:cNvSpPr>
            <a:spLocks noGrp="1"/>
          </p:cNvSpPr>
          <p:nvPr>
            <p:ph type="title"/>
          </p:nvPr>
        </p:nvSpPr>
        <p:spPr/>
        <p:txBody>
          <a:bodyPr/>
          <a:lstStyle/>
          <a:p>
            <a:r>
              <a:rPr lang="en-US" dirty="0"/>
              <a:t>Core vs Plugin</a:t>
            </a:r>
          </a:p>
        </p:txBody>
      </p:sp>
      <p:sp>
        <p:nvSpPr>
          <p:cNvPr id="30" name="Text Placeholder 29"/>
          <p:cNvSpPr>
            <a:spLocks noGrp="1"/>
          </p:cNvSpPr>
          <p:nvPr>
            <p:ph type="body" sz="half" idx="2"/>
          </p:nvPr>
        </p:nvSpPr>
        <p:spPr/>
        <p:txBody>
          <a:bodyPr/>
          <a:lstStyle/>
          <a:p>
            <a:r>
              <a:rPr lang="en-US" dirty="0"/>
              <a:t>Microkernel</a:t>
            </a:r>
          </a:p>
        </p:txBody>
      </p:sp>
      <p:sp>
        <p:nvSpPr>
          <p:cNvPr id="25" name="Slide Number Placeholder 24"/>
          <p:cNvSpPr>
            <a:spLocks noGrp="1"/>
          </p:cNvSpPr>
          <p:nvPr>
            <p:ph type="sldNum" sz="quarter" idx="12"/>
          </p:nvPr>
        </p:nvSpPr>
        <p:spPr/>
        <p:txBody>
          <a:bodyPr/>
          <a:lstStyle/>
          <a:p>
            <a:fld id="{C136B7D2-B98C-44FD-8D04-7EC62A564975}" type="slidenum">
              <a:rPr lang="en-US" smtClean="0"/>
              <a:pPr/>
              <a:t>16</a:t>
            </a:fld>
            <a:endParaRPr lang="en-US" dirty="0"/>
          </a:p>
        </p:txBody>
      </p:sp>
      <p:grpSp>
        <p:nvGrpSpPr>
          <p:cNvPr id="18" name="Group 17"/>
          <p:cNvGrpSpPr/>
          <p:nvPr/>
        </p:nvGrpSpPr>
        <p:grpSpPr>
          <a:xfrm>
            <a:off x="3855468" y="1668351"/>
            <a:ext cx="1433065" cy="903399"/>
            <a:chOff x="565569" y="1487377"/>
            <a:chExt cx="1708958" cy="1077321"/>
          </a:xfrm>
        </p:grpSpPr>
        <p:grpSp>
          <p:nvGrpSpPr>
            <p:cNvPr id="19" name="Group 41"/>
            <p:cNvGrpSpPr/>
            <p:nvPr/>
          </p:nvGrpSpPr>
          <p:grpSpPr>
            <a:xfrm>
              <a:off x="565569" y="1487377"/>
              <a:ext cx="1708958" cy="1077320"/>
              <a:chOff x="1806864" y="1016361"/>
              <a:chExt cx="1843424" cy="921712"/>
            </a:xfrm>
            <a:solidFill>
              <a:schemeClr val="accent1">
                <a:lumMod val="40000"/>
                <a:lumOff val="60000"/>
                <a:alpha val="5000"/>
              </a:schemeClr>
            </a:solidFill>
          </p:grpSpPr>
          <p:sp>
            <p:nvSpPr>
              <p:cNvPr id="28" name="Right Triangle 27"/>
              <p:cNvSpPr/>
              <p:nvPr/>
            </p:nvSpPr>
            <p:spPr>
              <a:xfrm>
                <a:off x="2728576"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ight Triangle 30"/>
              <p:cNvSpPr/>
              <p:nvPr/>
            </p:nvSpPr>
            <p:spPr>
              <a:xfrm flipH="1">
                <a:off x="1806864" y="1016361"/>
                <a:ext cx="921712" cy="92171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 name="Group 44"/>
            <p:cNvGrpSpPr/>
            <p:nvPr/>
          </p:nvGrpSpPr>
          <p:grpSpPr>
            <a:xfrm>
              <a:off x="602219" y="1533586"/>
              <a:ext cx="1635659" cy="1031112"/>
              <a:chOff x="1697464" y="960056"/>
              <a:chExt cx="2062225" cy="1031112"/>
            </a:xfrm>
          </p:grpSpPr>
          <p:sp>
            <p:nvSpPr>
              <p:cNvPr id="26" name="Right Triangle 25"/>
              <p:cNvSpPr/>
              <p:nvPr/>
            </p:nvSpPr>
            <p:spPr>
              <a:xfrm>
                <a:off x="2728577" y="960056"/>
                <a:ext cx="1031112" cy="1031111"/>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ight Triangle 26"/>
              <p:cNvSpPr/>
              <p:nvPr/>
            </p:nvSpPr>
            <p:spPr>
              <a:xfrm flipH="1">
                <a:off x="1697464" y="960056"/>
                <a:ext cx="1031113" cy="1031112"/>
              </a:xfrm>
              <a:prstGeom prst="rtTriangl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Rectangle 1"/>
          <p:cNvSpPr/>
          <p:nvPr/>
        </p:nvSpPr>
        <p:spPr>
          <a:xfrm>
            <a:off x="4270489" y="1954980"/>
            <a:ext cx="595035" cy="584775"/>
          </a:xfrm>
          <a:prstGeom prst="rect">
            <a:avLst/>
          </a:prstGeom>
        </p:spPr>
        <p:txBody>
          <a:bodyPr wrap="none">
            <a:spAutoFit/>
          </a:bodyPr>
          <a:lstStyle/>
          <a:p>
            <a:r>
              <a:rPr lang="en-US" sz="3200" dirty="0">
                <a:solidFill>
                  <a:schemeClr val="bg1">
                    <a:lumMod val="95000"/>
                  </a:schemeClr>
                </a:solidFill>
                <a:latin typeface="FontAwesome" pitchFamily="2" charset="0"/>
              </a:rPr>
              <a:t></a:t>
            </a:r>
            <a:endParaRPr lang="en-US" sz="3200" dirty="0">
              <a:solidFill>
                <a:schemeClr val="bg1">
                  <a:lumMod val="95000"/>
                </a:schemeClr>
              </a:solidFill>
            </a:endParaRPr>
          </a:p>
        </p:txBody>
      </p:sp>
      <p:sp>
        <p:nvSpPr>
          <p:cNvPr id="3" name="Rectangle 2"/>
          <p:cNvSpPr/>
          <p:nvPr/>
        </p:nvSpPr>
        <p:spPr>
          <a:xfrm>
            <a:off x="-3994" y="3228976"/>
            <a:ext cx="2777579" cy="954107"/>
          </a:xfrm>
          <a:prstGeom prst="rect">
            <a:avLst/>
          </a:prstGeom>
        </p:spPr>
        <p:txBody>
          <a:bodyPr wrap="square">
            <a:spAutoFit/>
          </a:bodyPr>
          <a:lstStyle/>
          <a:p>
            <a:pPr marL="285750" indent="-285750">
              <a:buFont typeface="Arial" panose="020B0604020202020204" pitchFamily="34" charset="0"/>
              <a:buChar char="•"/>
            </a:pPr>
            <a:r>
              <a:rPr lang="en-US" sz="1400" dirty="0">
                <a:solidFill>
                  <a:schemeClr val="bg1">
                    <a:lumMod val="85000"/>
                  </a:schemeClr>
                </a:solidFill>
              </a:rPr>
              <a:t>Minimal viable business logic to make application valuable</a:t>
            </a:r>
          </a:p>
          <a:p>
            <a:pPr marL="285750" indent="-285750">
              <a:buFont typeface="Arial" panose="020B0604020202020204" pitchFamily="34" charset="0"/>
              <a:buChar char="•"/>
            </a:pPr>
            <a:r>
              <a:rPr lang="en-US" sz="1400" dirty="0">
                <a:solidFill>
                  <a:schemeClr val="bg1">
                    <a:lumMod val="85000"/>
                  </a:schemeClr>
                </a:solidFill>
              </a:rPr>
              <a:t>Implements a plug-in registry</a:t>
            </a:r>
          </a:p>
          <a:p>
            <a:pPr marL="285750" indent="-285750">
              <a:buFont typeface="Arial" panose="020B0604020202020204" pitchFamily="34" charset="0"/>
              <a:buChar char="•"/>
            </a:pPr>
            <a:endParaRPr lang="en-US" sz="1400" dirty="0">
              <a:solidFill>
                <a:schemeClr val="bg1">
                  <a:lumMod val="85000"/>
                </a:schemeClr>
              </a:solidFill>
            </a:endParaRPr>
          </a:p>
        </p:txBody>
      </p:sp>
      <p:sp>
        <p:nvSpPr>
          <p:cNvPr id="4" name="TextBox 3"/>
          <p:cNvSpPr txBox="1"/>
          <p:nvPr/>
        </p:nvSpPr>
        <p:spPr>
          <a:xfrm>
            <a:off x="3442936" y="1148059"/>
            <a:ext cx="824265" cy="523220"/>
          </a:xfrm>
          <a:prstGeom prst="rect">
            <a:avLst/>
          </a:prstGeom>
          <a:noFill/>
        </p:spPr>
        <p:txBody>
          <a:bodyPr wrap="none" rtlCol="0">
            <a:spAutoFit/>
          </a:bodyPr>
          <a:lstStyle/>
          <a:p>
            <a:r>
              <a:rPr lang="en-US" sz="2800" dirty="0">
                <a:solidFill>
                  <a:schemeClr val="bg1"/>
                </a:solidFill>
              </a:rPr>
              <a:t>Core</a:t>
            </a:r>
          </a:p>
        </p:txBody>
      </p:sp>
      <p:sp>
        <p:nvSpPr>
          <p:cNvPr id="34" name="TextBox 33"/>
          <p:cNvSpPr txBox="1"/>
          <p:nvPr/>
        </p:nvSpPr>
        <p:spPr>
          <a:xfrm>
            <a:off x="4716413" y="2705756"/>
            <a:ext cx="1197990" cy="523220"/>
          </a:xfrm>
          <a:prstGeom prst="rect">
            <a:avLst/>
          </a:prstGeom>
          <a:noFill/>
        </p:spPr>
        <p:txBody>
          <a:bodyPr wrap="square" rtlCol="0">
            <a:spAutoFit/>
          </a:bodyPr>
          <a:lstStyle/>
          <a:p>
            <a:r>
              <a:rPr lang="en-US" sz="2800" dirty="0">
                <a:solidFill>
                  <a:schemeClr val="bg1"/>
                </a:solidFill>
              </a:rPr>
              <a:t>Plug-in</a:t>
            </a:r>
          </a:p>
        </p:txBody>
      </p:sp>
      <p:sp>
        <p:nvSpPr>
          <p:cNvPr id="5" name="Rectangle 4"/>
          <p:cNvSpPr/>
          <p:nvPr/>
        </p:nvSpPr>
        <p:spPr>
          <a:xfrm>
            <a:off x="3124200" y="1211308"/>
            <a:ext cx="367408" cy="400110"/>
          </a:xfrm>
          <a:prstGeom prst="rect">
            <a:avLst/>
          </a:prstGeom>
        </p:spPr>
        <p:txBody>
          <a:bodyPr wrap="none">
            <a:spAutoFit/>
          </a:bodyPr>
          <a:lstStyle/>
          <a:p>
            <a:r>
              <a:rPr lang="en-US" dirty="0">
                <a:solidFill>
                  <a:schemeClr val="bg1"/>
                </a:solidFill>
                <a:latin typeface="FontAwesome" pitchFamily="2" charset="0"/>
              </a:rPr>
              <a:t></a:t>
            </a:r>
            <a:endParaRPr lang="en-US" dirty="0">
              <a:solidFill>
                <a:schemeClr val="bg1"/>
              </a:solidFill>
            </a:endParaRPr>
          </a:p>
        </p:txBody>
      </p:sp>
      <p:sp>
        <p:nvSpPr>
          <p:cNvPr id="6" name="Rectangle 5"/>
          <p:cNvSpPr/>
          <p:nvPr/>
        </p:nvSpPr>
        <p:spPr>
          <a:xfrm>
            <a:off x="5836920" y="2767311"/>
            <a:ext cx="367408" cy="400110"/>
          </a:xfrm>
          <a:prstGeom prst="rect">
            <a:avLst/>
          </a:prstGeom>
        </p:spPr>
        <p:txBody>
          <a:bodyPr wrap="none">
            <a:spAutoFit/>
          </a:bodyPr>
          <a:lstStyle/>
          <a:p>
            <a:r>
              <a:rPr lang="en-US" dirty="0">
                <a:solidFill>
                  <a:schemeClr val="bg1"/>
                </a:solidFill>
                <a:latin typeface="FontAwesome" pitchFamily="2" charset="0"/>
              </a:rPr>
              <a:t></a:t>
            </a:r>
            <a:endParaRPr lang="en-US" dirty="0">
              <a:solidFill>
                <a:schemeClr val="bg1"/>
              </a:solidFill>
            </a:endParaRPr>
          </a:p>
        </p:txBody>
      </p:sp>
      <p:sp>
        <p:nvSpPr>
          <p:cNvPr id="43" name="Rectangle 42"/>
          <p:cNvSpPr/>
          <p:nvPr/>
        </p:nvSpPr>
        <p:spPr>
          <a:xfrm>
            <a:off x="6362428" y="3228975"/>
            <a:ext cx="2781571" cy="1169551"/>
          </a:xfrm>
          <a:prstGeom prst="rect">
            <a:avLst/>
          </a:prstGeom>
        </p:spPr>
        <p:txBody>
          <a:bodyPr wrap="square">
            <a:spAutoFit/>
          </a:bodyPr>
          <a:lstStyle/>
          <a:p>
            <a:pPr marL="285750" indent="-285750">
              <a:buFont typeface="Arial" panose="020B0604020202020204" pitchFamily="34" charset="0"/>
              <a:buChar char="•"/>
            </a:pPr>
            <a:r>
              <a:rPr lang="en-US" sz="1400" dirty="0">
                <a:solidFill>
                  <a:schemeClr val="bg1">
                    <a:lumMod val="85000"/>
                  </a:schemeClr>
                </a:solidFill>
              </a:rPr>
              <a:t>Connected via </a:t>
            </a:r>
            <a:r>
              <a:rPr lang="en-US" sz="1400" dirty="0" err="1">
                <a:solidFill>
                  <a:schemeClr val="bg1">
                    <a:lumMod val="85000"/>
                  </a:schemeClr>
                </a:solidFill>
              </a:rPr>
              <a:t>OSGi</a:t>
            </a:r>
            <a:r>
              <a:rPr lang="en-US" sz="1400" dirty="0">
                <a:solidFill>
                  <a:schemeClr val="bg1">
                    <a:lumMod val="85000"/>
                  </a:schemeClr>
                </a:solidFill>
              </a:rPr>
              <a:t>, messaging, web services, point-to-point</a:t>
            </a:r>
          </a:p>
          <a:p>
            <a:pPr marL="285750" indent="-285750">
              <a:buFont typeface="Arial" panose="020B0604020202020204" pitchFamily="34" charset="0"/>
              <a:buChar char="•"/>
            </a:pPr>
            <a:r>
              <a:rPr lang="en-US" sz="1400" dirty="0">
                <a:solidFill>
                  <a:schemeClr val="bg1">
                    <a:lumMod val="85000"/>
                  </a:schemeClr>
                </a:solidFill>
              </a:rPr>
              <a:t>Remain independent of other plug-ins</a:t>
            </a:r>
          </a:p>
          <a:p>
            <a:pPr marL="285750" indent="-285750">
              <a:buFont typeface="Arial" panose="020B0604020202020204" pitchFamily="34" charset="0"/>
              <a:buChar char="•"/>
            </a:pPr>
            <a:endParaRPr lang="en-US" sz="1400" dirty="0">
              <a:solidFill>
                <a:schemeClr val="bg1">
                  <a:lumMod val="85000"/>
                </a:schemeClr>
              </a:solidFill>
            </a:endParaRPr>
          </a:p>
        </p:txBody>
      </p:sp>
    </p:spTree>
    <p:extLst>
      <p:ext uri="{BB962C8B-B14F-4D97-AF65-F5344CB8AC3E}">
        <p14:creationId xmlns:p14="http://schemas.microsoft.com/office/powerpoint/2010/main" val="3656909270"/>
      </p:ext>
    </p:extLst>
  </p:cSld>
  <p:clrMapOvr>
    <a:masterClrMapping/>
  </p:clrMapOvr>
  <p:transition spd="med" advClick="0" advTm="6000">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a:t>Microkernel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17</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665418"/>
            <a:chOff x="5638262" y="1447392"/>
            <a:chExt cx="2649923" cy="665418"/>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461665"/>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Able to respond quickly to constantly changing environment. Changes isolated and implemented quickly through loose coupled plug-in modules.</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390250"/>
            <a:chOff x="5638262" y="2422907"/>
            <a:chExt cx="2649923" cy="390250"/>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153888"/>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Plug-ins can be added dynamically (hot-deploy).</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511531"/>
            <a:chOff x="5638262" y="3454112"/>
            <a:chExt cx="2649923" cy="511531"/>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Plug-ins can be tested in isolation and  easily mocked by core system.</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518900"/>
            <a:chOff x="885153" y="1438589"/>
            <a:chExt cx="2621653" cy="518900"/>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Not naturally high performance, often perform well because only include features you need.</a:t>
              </a:r>
            </a:p>
          </p:txBody>
        </p:sp>
      </p:grpSp>
      <p:grpSp>
        <p:nvGrpSpPr>
          <p:cNvPr id="8" name="Group 50"/>
          <p:cNvGrpSpPr/>
          <p:nvPr/>
        </p:nvGrpSpPr>
        <p:grpSpPr>
          <a:xfrm>
            <a:off x="4917642" y="2544373"/>
            <a:ext cx="2621653" cy="511531"/>
            <a:chOff x="885153" y="2455515"/>
            <a:chExt cx="2621653" cy="511531"/>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Core is often smaller in size and deployed as one unit, making it hard to scale.</a:t>
              </a:r>
            </a:p>
          </p:txBody>
        </p:sp>
      </p:grpSp>
      <p:grpSp>
        <p:nvGrpSpPr>
          <p:cNvPr id="9" name="Group 53"/>
          <p:cNvGrpSpPr/>
          <p:nvPr/>
        </p:nvGrpSpPr>
        <p:grpSpPr>
          <a:xfrm>
            <a:off x="4917642" y="3552495"/>
            <a:ext cx="2621653" cy="828832"/>
            <a:chOff x="885152" y="3463637"/>
            <a:chExt cx="2621653" cy="828832"/>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solidFill>
                    <a:schemeClr val="accent6">
                      <a:lumMod val="60000"/>
                      <a:lumOff val="40000"/>
                    </a:schemeClr>
                  </a:solidFill>
                </a:rPr>
                <a:t>Ease of Development</a:t>
              </a:r>
            </a:p>
          </p:txBody>
        </p:sp>
        <p:sp>
          <p:nvSpPr>
            <p:cNvPr id="56" name="TextBox 55"/>
            <p:cNvSpPr txBox="1"/>
            <p:nvPr/>
          </p:nvSpPr>
          <p:spPr>
            <a:xfrm>
              <a:off x="885152" y="3676916"/>
              <a:ext cx="2621653" cy="615553"/>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Requires thoughtful design and contract governance. Contract versioning, plug-in registry, plug-in granularity, and wide array of connectivity choices make complex.</a:t>
              </a:r>
            </a:p>
          </p:txBody>
        </p:sp>
      </p:grpSp>
      <p:sp>
        <p:nvSpPr>
          <p:cNvPr id="42" name="Rectangle 41"/>
          <p:cNvSpPr/>
          <p:nvPr/>
        </p:nvSpPr>
        <p:spPr>
          <a:xfrm>
            <a:off x="661568" y="1368184"/>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3" name="Rectangle 42"/>
          <p:cNvSpPr/>
          <p:nvPr/>
        </p:nvSpPr>
        <p:spPr>
          <a:xfrm>
            <a:off x="669118"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6" name="Rectangle 45"/>
          <p:cNvSpPr/>
          <p:nvPr/>
        </p:nvSpPr>
        <p:spPr>
          <a:xfrm>
            <a:off x="7714101" y="1359118"/>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8" name="Rectangle 47"/>
          <p:cNvSpPr/>
          <p:nvPr/>
        </p:nvSpPr>
        <p:spPr>
          <a:xfrm>
            <a:off x="7711610" y="3396442"/>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7" name="Rectangle 36"/>
          <p:cNvSpPr/>
          <p:nvPr/>
        </p:nvSpPr>
        <p:spPr>
          <a:xfrm>
            <a:off x="651289" y="3414338"/>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8" name="Rectangle 37"/>
          <p:cNvSpPr/>
          <p:nvPr/>
        </p:nvSpPr>
        <p:spPr>
          <a:xfrm>
            <a:off x="7717943" y="2400171"/>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274218217"/>
      </p:ext>
    </p:extLst>
  </p:cSld>
  <p:clrMapOvr>
    <a:masterClrMapping/>
  </p:clrMapOvr>
  <p:transition advTm="6000">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Microservices</a:t>
            </a:r>
            <a:endParaRPr lang="en-US" dirty="0"/>
          </a:p>
        </p:txBody>
      </p:sp>
      <p:sp>
        <p:nvSpPr>
          <p:cNvPr id="3" name="Text Placeholder 2"/>
          <p:cNvSpPr>
            <a:spLocks noGrp="1"/>
          </p:cNvSpPr>
          <p:nvPr>
            <p:ph type="body" sz="half" idx="2"/>
          </p:nvPr>
        </p:nvSpPr>
        <p:spPr/>
        <p:txBody>
          <a:bodyPr/>
          <a:lstStyle/>
          <a:p>
            <a:r>
              <a:rPr lang="en-US" dirty="0"/>
              <a:t>Collect them all</a:t>
            </a:r>
          </a:p>
        </p:txBody>
      </p:sp>
      <p:sp>
        <p:nvSpPr>
          <p:cNvPr id="4" name="Slide Number Placeholder 3"/>
          <p:cNvSpPr>
            <a:spLocks noGrp="1"/>
          </p:cNvSpPr>
          <p:nvPr>
            <p:ph type="sldNum" sz="quarter" idx="12"/>
          </p:nvPr>
        </p:nvSpPr>
        <p:spPr/>
        <p:txBody>
          <a:bodyPr/>
          <a:lstStyle/>
          <a:p>
            <a:fld id="{C136B7D2-B98C-44FD-8D04-7EC62A564975}" type="slidenum">
              <a:rPr lang="en-US" smtClean="0"/>
              <a:pPr/>
              <a:t>18</a:t>
            </a:fld>
            <a:endParaRPr lang="en-US" dirty="0"/>
          </a:p>
        </p:txBody>
      </p:sp>
      <p:pic>
        <p:nvPicPr>
          <p:cNvPr id="6" name="Picture Placeholder 5"/>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l="-92" r="40570"/>
          <a:stretch/>
        </p:blipFill>
        <p:spPr/>
      </p:pic>
      <p:sp>
        <p:nvSpPr>
          <p:cNvPr id="5" name="TextBox 4"/>
          <p:cNvSpPr txBox="1"/>
          <p:nvPr/>
        </p:nvSpPr>
        <p:spPr>
          <a:xfrm>
            <a:off x="0" y="1581150"/>
            <a:ext cx="2895599" cy="203132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Separately deployed units</a:t>
            </a:r>
          </a:p>
          <a:p>
            <a:pPr marL="285750" indent="-285750">
              <a:buFont typeface="Arial" panose="020B0604020202020204" pitchFamily="34" charset="0"/>
              <a:buChar char="•"/>
            </a:pPr>
            <a:r>
              <a:rPr lang="en-US" sz="1400" dirty="0">
                <a:solidFill>
                  <a:schemeClr val="bg1"/>
                </a:solidFill>
              </a:rPr>
              <a:t>Distributed Architecture</a:t>
            </a:r>
          </a:p>
          <a:p>
            <a:pPr marL="285750" indent="-285750">
              <a:buFont typeface="Arial" panose="020B0604020202020204" pitchFamily="34" charset="0"/>
              <a:buChar char="•"/>
            </a:pPr>
            <a:r>
              <a:rPr lang="en-US" sz="1400" dirty="0">
                <a:solidFill>
                  <a:schemeClr val="bg1"/>
                </a:solidFill>
              </a:rPr>
              <a:t>Easier deployment due to isolation</a:t>
            </a:r>
          </a:p>
          <a:p>
            <a:pPr marL="285750" indent="-285750">
              <a:buFont typeface="Arial" panose="020B0604020202020204" pitchFamily="34" charset="0"/>
              <a:buChar char="•"/>
            </a:pPr>
            <a:r>
              <a:rPr lang="en-US" sz="1400" dirty="0" err="1">
                <a:solidFill>
                  <a:schemeClr val="bg1"/>
                </a:solidFill>
              </a:rPr>
              <a:t>Microservice</a:t>
            </a:r>
            <a:r>
              <a:rPr lang="en-US" sz="1400" dirty="0">
                <a:solidFill>
                  <a:schemeClr val="bg1"/>
                </a:solidFill>
              </a:rPr>
              <a:t> as a service component</a:t>
            </a:r>
          </a:p>
          <a:p>
            <a:pPr marL="285750" indent="-285750">
              <a:buFont typeface="Arial" panose="020B0604020202020204" pitchFamily="34" charset="0"/>
              <a:buChar char="•"/>
            </a:pPr>
            <a:r>
              <a:rPr lang="en-US" sz="1400" dirty="0" err="1">
                <a:solidFill>
                  <a:schemeClr val="bg1"/>
                </a:solidFill>
              </a:rPr>
              <a:t>Microservice</a:t>
            </a:r>
            <a:r>
              <a:rPr lang="en-US" sz="1400" dirty="0">
                <a:solidFill>
                  <a:schemeClr val="bg1"/>
                </a:solidFill>
              </a:rPr>
              <a:t> has a single purpose</a:t>
            </a:r>
          </a:p>
          <a:p>
            <a:pPr marL="285750" indent="-285750">
              <a:buFont typeface="Arial" panose="020B0604020202020204" pitchFamily="34" charset="0"/>
              <a:buChar char="•"/>
            </a:pPr>
            <a:r>
              <a:rPr lang="en-US" sz="1400" dirty="0">
                <a:solidFill>
                  <a:schemeClr val="bg1"/>
                </a:solidFill>
              </a:rPr>
              <a:t>Evolution of monolithic and SOA</a:t>
            </a:r>
          </a:p>
          <a:p>
            <a:pPr marL="285750" indent="-285750">
              <a:buFont typeface="Arial" panose="020B0604020202020204" pitchFamily="34" charset="0"/>
              <a:buChar char="•"/>
            </a:pPr>
            <a:endParaRPr lang="en-US" sz="1400" dirty="0">
              <a:solidFill>
                <a:schemeClr val="bg1"/>
              </a:solidFill>
            </a:endParaRPr>
          </a:p>
          <a:p>
            <a:pPr marL="285750" indent="-285750">
              <a:buFont typeface="Arial" panose="020B0604020202020204" pitchFamily="34" charset="0"/>
              <a:buChar char="•"/>
            </a:pPr>
            <a:endParaRPr lang="en-US" sz="1400" dirty="0">
              <a:solidFill>
                <a:schemeClr val="bg1"/>
              </a:solidFill>
            </a:endParaRPr>
          </a:p>
        </p:txBody>
      </p:sp>
      <p:pic>
        <p:nvPicPr>
          <p:cNvPr id="9" name="Picture 8">
            <a:extLst>
              <a:ext uri="{FF2B5EF4-FFF2-40B4-BE49-F238E27FC236}">
                <a16:creationId xmlns:a16="http://schemas.microsoft.com/office/drawing/2014/main" id="{290ABF67-24F4-A645-8A2C-8B9446F3412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06326" y="1618967"/>
            <a:ext cx="3465030" cy="2095784"/>
          </a:xfrm>
          <a:prstGeom prst="rect">
            <a:avLst/>
          </a:prstGeom>
        </p:spPr>
      </p:pic>
    </p:spTree>
    <p:extLst>
      <p:ext uri="{BB962C8B-B14F-4D97-AF65-F5344CB8AC3E}">
        <p14:creationId xmlns:p14="http://schemas.microsoft.com/office/powerpoint/2010/main" val="2700022010"/>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API REST-base Topology</a:t>
            </a:r>
          </a:p>
        </p:txBody>
      </p:sp>
      <p:sp>
        <p:nvSpPr>
          <p:cNvPr id="8" name="Text Placeholder 7"/>
          <p:cNvSpPr>
            <a:spLocks noGrp="1"/>
          </p:cNvSpPr>
          <p:nvPr>
            <p:ph type="body" sz="half" idx="2"/>
          </p:nvPr>
        </p:nvSpPr>
        <p:spPr/>
        <p:txBody>
          <a:bodyPr/>
          <a:lstStyle/>
          <a:p>
            <a:r>
              <a:rPr lang="en-US" dirty="0" err="1"/>
              <a:t>Microservices</a:t>
            </a:r>
            <a:endParaRPr lang="en-US" dirty="0"/>
          </a:p>
        </p:txBody>
      </p:sp>
      <p:sp>
        <p:nvSpPr>
          <p:cNvPr id="30" name="Slide Number Placeholder 29"/>
          <p:cNvSpPr>
            <a:spLocks noGrp="1"/>
          </p:cNvSpPr>
          <p:nvPr>
            <p:ph type="sldNum" sz="quarter" idx="12"/>
          </p:nvPr>
        </p:nvSpPr>
        <p:spPr/>
        <p:txBody>
          <a:bodyPr/>
          <a:lstStyle/>
          <a:p>
            <a:fld id="{C136B7D2-B98C-44FD-8D04-7EC62A564975}" type="slidenum">
              <a:rPr lang="en-US" smtClean="0"/>
              <a:pPr/>
              <a:t>19</a:t>
            </a:fld>
            <a:endParaRPr lang="en-US" dirty="0"/>
          </a:p>
        </p:txBody>
      </p:sp>
      <p:sp>
        <p:nvSpPr>
          <p:cNvPr id="38" name="Text Placeholder 3"/>
          <p:cNvSpPr txBox="1">
            <a:spLocks/>
          </p:cNvSpPr>
          <p:nvPr/>
        </p:nvSpPr>
        <p:spPr>
          <a:xfrm>
            <a:off x="902648" y="1890458"/>
            <a:ext cx="1554913"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mn-cs"/>
              </a:rPr>
              <a:t>Useful</a:t>
            </a:r>
            <a:r>
              <a:rPr kumimoji="0" lang="en-US" b="1" i="0" u="none" strike="noStrike" kern="1200" cap="none" spc="0" normalizeH="0" noProof="0" dirty="0">
                <a:ln>
                  <a:noFill/>
                </a:ln>
                <a:solidFill>
                  <a:schemeClr val="accent4"/>
                </a:solidFill>
                <a:effectLst/>
                <a:uLnTx/>
                <a:uFillTx/>
                <a:latin typeface="+mj-lt"/>
                <a:ea typeface="+mn-ea"/>
                <a:cs typeface="+mn-cs"/>
              </a:rPr>
              <a:t> for websites</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45" name="Text Placeholder 3"/>
          <p:cNvSpPr txBox="1">
            <a:spLocks/>
          </p:cNvSpPr>
          <p:nvPr/>
        </p:nvSpPr>
        <p:spPr>
          <a:xfrm>
            <a:off x="853348" y="2710292"/>
            <a:ext cx="1724831"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mn-cs"/>
              </a:rPr>
              <a:t>Fine-grained</a:t>
            </a:r>
            <a:r>
              <a:rPr kumimoji="0" lang="en-US" b="1" i="0" u="none" strike="noStrike" kern="1200" cap="none" spc="0" normalizeH="0" noProof="0" dirty="0">
                <a:ln>
                  <a:noFill/>
                </a:ln>
                <a:solidFill>
                  <a:schemeClr val="accent4"/>
                </a:solidFill>
                <a:effectLst/>
                <a:uLnTx/>
                <a:uFillTx/>
                <a:latin typeface="+mj-lt"/>
                <a:ea typeface="+mn-ea"/>
                <a:cs typeface="+mn-cs"/>
              </a:rPr>
              <a:t> services</a:t>
            </a:r>
            <a:endParaRPr kumimoji="0" lang="en-US" b="1" i="0" u="none" strike="noStrike" kern="1200" cap="none" spc="0" normalizeH="0" baseline="0" noProof="0" dirty="0">
              <a:ln>
                <a:noFill/>
              </a:ln>
              <a:solidFill>
                <a:schemeClr val="accent4"/>
              </a:solidFill>
              <a:effectLst/>
              <a:uLnTx/>
              <a:uFillTx/>
              <a:latin typeface="+mj-lt"/>
            </a:endParaRPr>
          </a:p>
        </p:txBody>
      </p:sp>
      <p:sp>
        <p:nvSpPr>
          <p:cNvPr id="51" name="Text Placeholder 3"/>
          <p:cNvSpPr txBox="1">
            <a:spLocks/>
          </p:cNvSpPr>
          <p:nvPr/>
        </p:nvSpPr>
        <p:spPr>
          <a:xfrm>
            <a:off x="870470" y="3527744"/>
            <a:ext cx="1747273"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REST-based interface</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3" name="Freeform 45"/>
          <p:cNvSpPr>
            <a:spLocks noEditPoints="1"/>
          </p:cNvSpPr>
          <p:nvPr/>
        </p:nvSpPr>
        <p:spPr bwMode="auto">
          <a:xfrm>
            <a:off x="457200" y="1854314"/>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45"/>
          <p:cNvSpPr>
            <a:spLocks noEditPoints="1"/>
          </p:cNvSpPr>
          <p:nvPr/>
        </p:nvSpPr>
        <p:spPr bwMode="auto">
          <a:xfrm>
            <a:off x="457200" y="266714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45"/>
          <p:cNvSpPr>
            <a:spLocks noEditPoints="1"/>
          </p:cNvSpPr>
          <p:nvPr/>
        </p:nvSpPr>
        <p:spPr bwMode="auto">
          <a:xfrm>
            <a:off x="457200" y="3479982"/>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pic>
        <p:nvPicPr>
          <p:cNvPr id="3" name="Picture 2">
            <a:extLst>
              <a:ext uri="{FF2B5EF4-FFF2-40B4-BE49-F238E27FC236}">
                <a16:creationId xmlns:a16="http://schemas.microsoft.com/office/drawing/2014/main" id="{882A0A19-1309-0F4A-84A6-F53F3A9C04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2223" y="1192622"/>
            <a:ext cx="6254639" cy="3570988"/>
          </a:xfrm>
          <a:prstGeom prst="rect">
            <a:avLst/>
          </a:prstGeom>
        </p:spPr>
      </p:pic>
    </p:spTree>
    <p:extLst>
      <p:ext uri="{BB962C8B-B14F-4D97-AF65-F5344CB8AC3E}">
        <p14:creationId xmlns:p14="http://schemas.microsoft.com/office/powerpoint/2010/main" val="3487959979"/>
      </p:ext>
    </p:extLst>
  </p:cSld>
  <p:clrMapOvr>
    <a:masterClrMapping/>
  </p:clrMapOvr>
  <p:transition spd="med" advClick="0" advTm="6000">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29A82C8-A30A-3A49-94FF-3D4B43B68305}"/>
              </a:ext>
            </a:extLst>
          </p:cNvPr>
          <p:cNvSpPr>
            <a:spLocks noGrp="1"/>
          </p:cNvSpPr>
          <p:nvPr>
            <p:ph type="sldNum" sz="quarter" idx="12"/>
          </p:nvPr>
        </p:nvSpPr>
        <p:spPr/>
        <p:txBody>
          <a:bodyPr/>
          <a:lstStyle/>
          <a:p>
            <a:fld id="{C136B7D2-B98C-44FD-8D04-7EC62A564975}" type="slidenum">
              <a:rPr lang="en-US" smtClean="0"/>
              <a:pPr/>
              <a:t>2</a:t>
            </a:fld>
            <a:endParaRPr lang="en-US" dirty="0"/>
          </a:p>
        </p:txBody>
      </p:sp>
      <p:pic>
        <p:nvPicPr>
          <p:cNvPr id="7" name="Picture 6">
            <a:extLst>
              <a:ext uri="{FF2B5EF4-FFF2-40B4-BE49-F238E27FC236}">
                <a16:creationId xmlns:a16="http://schemas.microsoft.com/office/drawing/2014/main" id="{6676919B-B4E3-0E46-9433-0E31B1C04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4088" y="0"/>
            <a:ext cx="4235824" cy="5143500"/>
          </a:xfrm>
          <a:prstGeom prst="rect">
            <a:avLst/>
          </a:prstGeom>
        </p:spPr>
      </p:pic>
    </p:spTree>
    <p:extLst>
      <p:ext uri="{BB962C8B-B14F-4D97-AF65-F5344CB8AC3E}">
        <p14:creationId xmlns:p14="http://schemas.microsoft.com/office/powerpoint/2010/main" val="2507952583"/>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Application REST-base Topology</a:t>
            </a:r>
          </a:p>
        </p:txBody>
      </p:sp>
      <p:sp>
        <p:nvSpPr>
          <p:cNvPr id="8" name="Text Placeholder 7"/>
          <p:cNvSpPr>
            <a:spLocks noGrp="1"/>
          </p:cNvSpPr>
          <p:nvPr>
            <p:ph type="body" sz="half" idx="2"/>
          </p:nvPr>
        </p:nvSpPr>
        <p:spPr/>
        <p:txBody>
          <a:bodyPr/>
          <a:lstStyle/>
          <a:p>
            <a:r>
              <a:rPr lang="en-US" dirty="0" err="1"/>
              <a:t>Microservices</a:t>
            </a:r>
            <a:endParaRPr lang="en-US" dirty="0"/>
          </a:p>
        </p:txBody>
      </p:sp>
      <p:sp>
        <p:nvSpPr>
          <p:cNvPr id="30" name="Slide Number Placeholder 29"/>
          <p:cNvSpPr>
            <a:spLocks noGrp="1"/>
          </p:cNvSpPr>
          <p:nvPr>
            <p:ph type="sldNum" sz="quarter" idx="12"/>
          </p:nvPr>
        </p:nvSpPr>
        <p:spPr/>
        <p:txBody>
          <a:bodyPr/>
          <a:lstStyle/>
          <a:p>
            <a:fld id="{C136B7D2-B98C-44FD-8D04-7EC62A564975}" type="slidenum">
              <a:rPr lang="en-US" smtClean="0"/>
              <a:pPr/>
              <a:t>20</a:t>
            </a:fld>
            <a:endParaRPr lang="en-US" dirty="0"/>
          </a:p>
        </p:txBody>
      </p:sp>
      <p:grpSp>
        <p:nvGrpSpPr>
          <p:cNvPr id="5" name="Group 4"/>
          <p:cNvGrpSpPr/>
          <p:nvPr/>
        </p:nvGrpSpPr>
        <p:grpSpPr>
          <a:xfrm>
            <a:off x="457200" y="1854314"/>
            <a:ext cx="2490880" cy="310968"/>
            <a:chOff x="457200" y="1854314"/>
            <a:chExt cx="2490880" cy="310968"/>
          </a:xfrm>
        </p:grpSpPr>
        <p:sp>
          <p:nvSpPr>
            <p:cNvPr id="38" name="Text Placeholder 3"/>
            <p:cNvSpPr txBox="1">
              <a:spLocks/>
            </p:cNvSpPr>
            <p:nvPr/>
          </p:nvSpPr>
          <p:spPr>
            <a:xfrm>
              <a:off x="902648" y="1890458"/>
              <a:ext cx="2045432"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mn-cs"/>
                </a:rPr>
                <a:t>Useful</a:t>
              </a:r>
              <a:r>
                <a:rPr kumimoji="0" lang="en-US" b="1" i="0" u="none" strike="noStrike" kern="1200" cap="none" spc="0" normalizeH="0" noProof="0" dirty="0">
                  <a:ln>
                    <a:noFill/>
                  </a:ln>
                  <a:solidFill>
                    <a:schemeClr val="accent4"/>
                  </a:solidFill>
                  <a:effectLst/>
                  <a:uLnTx/>
                  <a:uFillTx/>
                  <a:latin typeface="+mj-lt"/>
                  <a:ea typeface="+mn-ea"/>
                  <a:cs typeface="+mn-cs"/>
                </a:rPr>
                <a:t> for  fat-client apps</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3" name="Freeform 45"/>
            <p:cNvSpPr>
              <a:spLocks noEditPoints="1"/>
            </p:cNvSpPr>
            <p:nvPr/>
          </p:nvSpPr>
          <p:spPr bwMode="auto">
            <a:xfrm>
              <a:off x="457200" y="1854314"/>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457200" y="3113564"/>
            <a:ext cx="2672412" cy="310968"/>
            <a:chOff x="457200" y="2667148"/>
            <a:chExt cx="2672412" cy="310968"/>
          </a:xfrm>
        </p:grpSpPr>
        <p:sp>
          <p:nvSpPr>
            <p:cNvPr id="45" name="Text Placeholder 3"/>
            <p:cNvSpPr txBox="1">
              <a:spLocks/>
            </p:cNvSpPr>
            <p:nvPr/>
          </p:nvSpPr>
          <p:spPr>
            <a:xfrm>
              <a:off x="853348" y="2710292"/>
              <a:ext cx="2276264"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Coarse-grained components</a:t>
              </a:r>
              <a:endParaRPr kumimoji="0" lang="en-US" b="1" i="0" u="none" strike="noStrike" kern="1200" cap="none" spc="0" normalizeH="0" baseline="0" noProof="0" dirty="0">
                <a:ln>
                  <a:noFill/>
                </a:ln>
                <a:solidFill>
                  <a:schemeClr val="accent4"/>
                </a:solidFill>
                <a:effectLst/>
                <a:uLnTx/>
                <a:uFillTx/>
                <a:latin typeface="+mj-lt"/>
              </a:endParaRPr>
            </a:p>
          </p:txBody>
        </p:sp>
        <p:sp>
          <p:nvSpPr>
            <p:cNvPr id="64" name="Freeform 45"/>
            <p:cNvSpPr>
              <a:spLocks noEditPoints="1"/>
            </p:cNvSpPr>
            <p:nvPr/>
          </p:nvSpPr>
          <p:spPr bwMode="auto">
            <a:xfrm>
              <a:off x="457200" y="266714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p:cNvGrpSpPr/>
          <p:nvPr/>
        </p:nvGrpSpPr>
        <p:grpSpPr>
          <a:xfrm>
            <a:off x="457200" y="3743188"/>
            <a:ext cx="2160543" cy="310968"/>
            <a:chOff x="457200" y="3743188"/>
            <a:chExt cx="2160543" cy="310968"/>
          </a:xfrm>
        </p:grpSpPr>
        <p:sp>
          <p:nvSpPr>
            <p:cNvPr id="51" name="Text Placeholder 3"/>
            <p:cNvSpPr txBox="1">
              <a:spLocks/>
            </p:cNvSpPr>
            <p:nvPr/>
          </p:nvSpPr>
          <p:spPr>
            <a:xfrm>
              <a:off x="870470" y="3790950"/>
              <a:ext cx="1747273"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REST-based interface</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5" name="Freeform 45"/>
            <p:cNvSpPr>
              <a:spLocks noEditPoints="1"/>
            </p:cNvSpPr>
            <p:nvPr/>
          </p:nvSpPr>
          <p:spPr bwMode="auto">
            <a:xfrm>
              <a:off x="457200" y="374318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Group 3"/>
          <p:cNvGrpSpPr/>
          <p:nvPr/>
        </p:nvGrpSpPr>
        <p:grpSpPr>
          <a:xfrm>
            <a:off x="457200" y="2483939"/>
            <a:ext cx="2289295" cy="310968"/>
            <a:chOff x="457200" y="2272170"/>
            <a:chExt cx="2289295" cy="310968"/>
          </a:xfrm>
        </p:grpSpPr>
        <p:sp>
          <p:nvSpPr>
            <p:cNvPr id="13" name="Text Placeholder 3"/>
            <p:cNvSpPr txBox="1">
              <a:spLocks/>
            </p:cNvSpPr>
            <p:nvPr/>
          </p:nvSpPr>
          <p:spPr>
            <a:xfrm>
              <a:off x="853348" y="2315314"/>
              <a:ext cx="1893147"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Through screen not API</a:t>
              </a:r>
              <a:endParaRPr kumimoji="0" lang="en-US" b="1" i="0" u="none" strike="noStrike" kern="1200" cap="none" spc="0" normalizeH="0" baseline="0" noProof="0" dirty="0">
                <a:ln>
                  <a:noFill/>
                </a:ln>
                <a:solidFill>
                  <a:schemeClr val="accent4"/>
                </a:solidFill>
                <a:effectLst/>
                <a:uLnTx/>
                <a:uFillTx/>
                <a:latin typeface="+mj-lt"/>
              </a:endParaRPr>
            </a:p>
          </p:txBody>
        </p:sp>
        <p:sp>
          <p:nvSpPr>
            <p:cNvPr id="14" name="Freeform 45"/>
            <p:cNvSpPr>
              <a:spLocks noEditPoints="1"/>
            </p:cNvSpPr>
            <p:nvPr/>
          </p:nvSpPr>
          <p:spPr bwMode="auto">
            <a:xfrm>
              <a:off x="457200" y="227217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pic>
        <p:nvPicPr>
          <p:cNvPr id="10" name="Picture 9">
            <a:extLst>
              <a:ext uri="{FF2B5EF4-FFF2-40B4-BE49-F238E27FC236}">
                <a16:creationId xmlns:a16="http://schemas.microsoft.com/office/drawing/2014/main" id="{384C0865-B919-5C4A-A677-233FFC92D2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4792" y="1172787"/>
            <a:ext cx="5891665" cy="3801074"/>
          </a:xfrm>
          <a:prstGeom prst="rect">
            <a:avLst/>
          </a:prstGeom>
        </p:spPr>
      </p:pic>
    </p:spTree>
    <p:extLst>
      <p:ext uri="{BB962C8B-B14F-4D97-AF65-F5344CB8AC3E}">
        <p14:creationId xmlns:p14="http://schemas.microsoft.com/office/powerpoint/2010/main" val="1812378694"/>
      </p:ext>
    </p:extLst>
  </p:cSld>
  <p:clrMapOvr>
    <a:masterClrMapping/>
  </p:clrMapOvr>
  <p:transition spd="med" advClick="0" advTm="6000">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Centralized Messaging Topology</a:t>
            </a:r>
          </a:p>
        </p:txBody>
      </p:sp>
      <p:sp>
        <p:nvSpPr>
          <p:cNvPr id="8" name="Text Placeholder 7"/>
          <p:cNvSpPr>
            <a:spLocks noGrp="1"/>
          </p:cNvSpPr>
          <p:nvPr>
            <p:ph type="body" sz="half" idx="2"/>
          </p:nvPr>
        </p:nvSpPr>
        <p:spPr/>
        <p:txBody>
          <a:bodyPr/>
          <a:lstStyle/>
          <a:p>
            <a:r>
              <a:rPr lang="en-US" dirty="0" err="1"/>
              <a:t>Microservices</a:t>
            </a:r>
            <a:endParaRPr lang="en-US" dirty="0"/>
          </a:p>
        </p:txBody>
      </p:sp>
      <p:sp>
        <p:nvSpPr>
          <p:cNvPr id="30" name="Slide Number Placeholder 29"/>
          <p:cNvSpPr>
            <a:spLocks noGrp="1"/>
          </p:cNvSpPr>
          <p:nvPr>
            <p:ph type="sldNum" sz="quarter" idx="12"/>
          </p:nvPr>
        </p:nvSpPr>
        <p:spPr/>
        <p:txBody>
          <a:bodyPr/>
          <a:lstStyle/>
          <a:p>
            <a:fld id="{C136B7D2-B98C-44FD-8D04-7EC62A564975}" type="slidenum">
              <a:rPr lang="en-US" smtClean="0"/>
              <a:pPr/>
              <a:t>21</a:t>
            </a:fld>
            <a:endParaRPr lang="en-US" dirty="0"/>
          </a:p>
        </p:txBody>
      </p:sp>
      <p:grpSp>
        <p:nvGrpSpPr>
          <p:cNvPr id="5" name="Group 4"/>
          <p:cNvGrpSpPr/>
          <p:nvPr/>
        </p:nvGrpSpPr>
        <p:grpSpPr>
          <a:xfrm>
            <a:off x="468736" y="1773662"/>
            <a:ext cx="2027612" cy="430887"/>
            <a:chOff x="457200" y="1890458"/>
            <a:chExt cx="2027612" cy="430887"/>
          </a:xfrm>
        </p:grpSpPr>
        <p:sp>
          <p:nvSpPr>
            <p:cNvPr id="38" name="Text Placeholder 3"/>
            <p:cNvSpPr txBox="1">
              <a:spLocks/>
            </p:cNvSpPr>
            <p:nvPr/>
          </p:nvSpPr>
          <p:spPr>
            <a:xfrm>
              <a:off x="902648" y="1890458"/>
              <a:ext cx="1582164" cy="430887"/>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mn-cs"/>
                </a:rPr>
                <a:t>Remote Access via </a:t>
              </a:r>
              <a:br>
                <a:rPr kumimoji="0" lang="en-US" b="1" i="0" u="none" strike="noStrike" kern="1200" cap="none" spc="0" normalizeH="0" baseline="0" noProof="0" dirty="0">
                  <a:ln>
                    <a:noFill/>
                  </a:ln>
                  <a:solidFill>
                    <a:schemeClr val="accent4"/>
                  </a:solidFill>
                  <a:effectLst/>
                  <a:uLnTx/>
                  <a:uFillTx/>
                  <a:latin typeface="+mj-lt"/>
                  <a:ea typeface="+mn-ea"/>
                  <a:cs typeface="+mn-cs"/>
                </a:rPr>
              </a:br>
              <a:r>
                <a:rPr kumimoji="0" lang="en-US" b="1" i="0" u="none" strike="noStrike" kern="1200" cap="none" spc="0" normalizeH="0" baseline="0" noProof="0" dirty="0">
                  <a:ln>
                    <a:noFill/>
                  </a:ln>
                  <a:solidFill>
                    <a:schemeClr val="accent4"/>
                  </a:solidFill>
                  <a:effectLst/>
                  <a:uLnTx/>
                  <a:uFillTx/>
                  <a:latin typeface="+mj-lt"/>
                  <a:ea typeface="+mn-ea"/>
                  <a:cs typeface="+mn-cs"/>
                </a:rPr>
                <a:t>Message Broker</a:t>
              </a:r>
            </a:p>
          </p:txBody>
        </p:sp>
        <p:sp>
          <p:nvSpPr>
            <p:cNvPr id="63" name="Freeform 45"/>
            <p:cNvSpPr>
              <a:spLocks noEditPoints="1"/>
            </p:cNvSpPr>
            <p:nvPr/>
          </p:nvSpPr>
          <p:spPr bwMode="auto">
            <a:xfrm>
              <a:off x="457200" y="1950417"/>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457200" y="3113564"/>
            <a:ext cx="2672412" cy="310968"/>
            <a:chOff x="457200" y="2667148"/>
            <a:chExt cx="2672412" cy="310968"/>
          </a:xfrm>
        </p:grpSpPr>
        <p:sp>
          <p:nvSpPr>
            <p:cNvPr id="45" name="Text Placeholder 3"/>
            <p:cNvSpPr txBox="1">
              <a:spLocks/>
            </p:cNvSpPr>
            <p:nvPr/>
          </p:nvSpPr>
          <p:spPr>
            <a:xfrm>
              <a:off x="853348" y="2710292"/>
              <a:ext cx="2276264"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Coarse-grained components</a:t>
              </a:r>
              <a:endParaRPr kumimoji="0" lang="en-US" b="1" i="0" u="none" strike="noStrike" kern="1200" cap="none" spc="0" normalizeH="0" baseline="0" noProof="0" dirty="0">
                <a:ln>
                  <a:noFill/>
                </a:ln>
                <a:solidFill>
                  <a:schemeClr val="accent4"/>
                </a:solidFill>
                <a:effectLst/>
                <a:uLnTx/>
                <a:uFillTx/>
                <a:latin typeface="+mj-lt"/>
              </a:endParaRPr>
            </a:p>
          </p:txBody>
        </p:sp>
        <p:sp>
          <p:nvSpPr>
            <p:cNvPr id="64" name="Freeform 45"/>
            <p:cNvSpPr>
              <a:spLocks noEditPoints="1"/>
            </p:cNvSpPr>
            <p:nvPr/>
          </p:nvSpPr>
          <p:spPr bwMode="auto">
            <a:xfrm>
              <a:off x="457200" y="266714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p:cNvGrpSpPr/>
          <p:nvPr/>
        </p:nvGrpSpPr>
        <p:grpSpPr>
          <a:xfrm>
            <a:off x="457200" y="3743188"/>
            <a:ext cx="2160543" cy="310968"/>
            <a:chOff x="457200" y="3743188"/>
            <a:chExt cx="2160543" cy="310968"/>
          </a:xfrm>
        </p:grpSpPr>
        <p:sp>
          <p:nvSpPr>
            <p:cNvPr id="51" name="Text Placeholder 3"/>
            <p:cNvSpPr txBox="1">
              <a:spLocks/>
            </p:cNvSpPr>
            <p:nvPr/>
          </p:nvSpPr>
          <p:spPr>
            <a:xfrm>
              <a:off x="870470" y="3790950"/>
              <a:ext cx="1747273"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REST-based interface</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5" name="Freeform 45"/>
            <p:cNvSpPr>
              <a:spLocks noEditPoints="1"/>
            </p:cNvSpPr>
            <p:nvPr/>
          </p:nvSpPr>
          <p:spPr bwMode="auto">
            <a:xfrm>
              <a:off x="457200" y="374318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Group 3"/>
          <p:cNvGrpSpPr/>
          <p:nvPr/>
        </p:nvGrpSpPr>
        <p:grpSpPr>
          <a:xfrm>
            <a:off x="457200" y="2483939"/>
            <a:ext cx="1508632" cy="310968"/>
            <a:chOff x="457200" y="2272170"/>
            <a:chExt cx="1508632" cy="310968"/>
          </a:xfrm>
        </p:grpSpPr>
        <p:sp>
          <p:nvSpPr>
            <p:cNvPr id="13" name="Text Placeholder 3"/>
            <p:cNvSpPr txBox="1">
              <a:spLocks/>
            </p:cNvSpPr>
            <p:nvPr/>
          </p:nvSpPr>
          <p:spPr>
            <a:xfrm>
              <a:off x="853348" y="2315314"/>
              <a:ext cx="1112484"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4"/>
                  </a:solidFill>
                  <a:latin typeface="+mj-lt"/>
                </a:rPr>
                <a:t>NOT SOA-Lite</a:t>
              </a:r>
              <a:endParaRPr kumimoji="0" lang="en-US" b="1" i="0" u="none" strike="noStrike" kern="1200" cap="none" spc="0" normalizeH="0" baseline="0" noProof="0" dirty="0">
                <a:ln>
                  <a:noFill/>
                </a:ln>
                <a:solidFill>
                  <a:schemeClr val="accent4"/>
                </a:solidFill>
                <a:effectLst/>
                <a:uLnTx/>
                <a:uFillTx/>
                <a:latin typeface="+mj-lt"/>
              </a:endParaRPr>
            </a:p>
          </p:txBody>
        </p:sp>
        <p:sp>
          <p:nvSpPr>
            <p:cNvPr id="14" name="Freeform 45"/>
            <p:cNvSpPr>
              <a:spLocks noEditPoints="1"/>
            </p:cNvSpPr>
            <p:nvPr/>
          </p:nvSpPr>
          <p:spPr bwMode="auto">
            <a:xfrm>
              <a:off x="457200" y="227217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pic>
        <p:nvPicPr>
          <p:cNvPr id="10" name="Picture 9">
            <a:extLst>
              <a:ext uri="{FF2B5EF4-FFF2-40B4-BE49-F238E27FC236}">
                <a16:creationId xmlns:a16="http://schemas.microsoft.com/office/drawing/2014/main" id="{25C4BCD6-469C-5A46-8739-00D70E3FFE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9743" y="868518"/>
            <a:ext cx="5532595" cy="4230153"/>
          </a:xfrm>
          <a:prstGeom prst="rect">
            <a:avLst/>
          </a:prstGeom>
        </p:spPr>
      </p:pic>
    </p:spTree>
    <p:extLst>
      <p:ext uri="{BB962C8B-B14F-4D97-AF65-F5344CB8AC3E}">
        <p14:creationId xmlns:p14="http://schemas.microsoft.com/office/powerpoint/2010/main" val="3563825385"/>
      </p:ext>
    </p:extLst>
  </p:cSld>
  <p:clrMapOvr>
    <a:masterClrMapping/>
  </p:clrMapOvr>
  <p:transition spd="med" advClick="0" advTm="6000">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Placeholder 28"/>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tretch>
            <a:fillRect/>
          </a:stretch>
        </p:blipFill>
        <p:spPr>
          <a:xfrm>
            <a:off x="714376" y="0"/>
            <a:ext cx="7715248" cy="5143499"/>
          </a:xfrm>
        </p:spPr>
      </p:pic>
      <p:sp>
        <p:nvSpPr>
          <p:cNvPr id="32" name="Rectangle 31"/>
          <p:cNvSpPr/>
          <p:nvPr/>
        </p:nvSpPr>
        <p:spPr>
          <a:xfrm>
            <a:off x="-1" y="0"/>
            <a:ext cx="4399179" cy="514350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1" name="TextBox 20"/>
          <p:cNvSpPr txBox="1"/>
          <p:nvPr/>
        </p:nvSpPr>
        <p:spPr>
          <a:xfrm>
            <a:off x="154877" y="1200968"/>
            <a:ext cx="4071481" cy="215444"/>
          </a:xfrm>
          <a:prstGeom prst="rect">
            <a:avLst/>
          </a:prstGeom>
          <a:noFill/>
        </p:spPr>
        <p:txBody>
          <a:bodyPr wrap="square" lIns="0" tIns="0" rIns="0" bIns="0" rtlCol="0">
            <a:spAutoFit/>
          </a:bodyPr>
          <a:lstStyle/>
          <a:p>
            <a:pPr algn="ctr"/>
            <a:r>
              <a:rPr lang="en-US" sz="1400" dirty="0">
                <a:solidFill>
                  <a:schemeClr val="bg1"/>
                </a:solidFill>
              </a:rPr>
              <a:t>Avoid Dependencies and Orchestration</a:t>
            </a:r>
          </a:p>
        </p:txBody>
      </p:sp>
      <p:sp>
        <p:nvSpPr>
          <p:cNvPr id="39" name="Rectangle 38"/>
          <p:cNvSpPr/>
          <p:nvPr/>
        </p:nvSpPr>
        <p:spPr>
          <a:xfrm>
            <a:off x="0" y="4818422"/>
            <a:ext cx="4399178" cy="3250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p:cNvSpPr/>
          <p:nvPr/>
        </p:nvSpPr>
        <p:spPr>
          <a:xfrm>
            <a:off x="481040" y="624898"/>
            <a:ext cx="3684022" cy="400110"/>
          </a:xfrm>
          <a:prstGeom prst="rect">
            <a:avLst/>
          </a:prstGeom>
        </p:spPr>
        <p:txBody>
          <a:bodyPr wrap="none">
            <a:spAutoFit/>
          </a:bodyPr>
          <a:lstStyle/>
          <a:p>
            <a:r>
              <a:rPr lang="en-US" b="1" dirty="0">
                <a:solidFill>
                  <a:schemeClr val="bg1"/>
                </a:solidFill>
              </a:rPr>
              <a:t>Granularity of Service Components</a:t>
            </a:r>
          </a:p>
        </p:txBody>
      </p:sp>
      <p:cxnSp>
        <p:nvCxnSpPr>
          <p:cNvPr id="42" name="Straight Connector 41"/>
          <p:cNvCxnSpPr/>
          <p:nvPr/>
        </p:nvCxnSpPr>
        <p:spPr>
          <a:xfrm>
            <a:off x="1376959" y="1085754"/>
            <a:ext cx="164525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Right Triangle 42"/>
          <p:cNvSpPr/>
          <p:nvPr/>
        </p:nvSpPr>
        <p:spPr>
          <a:xfrm rot="18900000">
            <a:off x="1940357" y="-259232"/>
            <a:ext cx="518463" cy="518463"/>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4"/>
          <p:cNvGrpSpPr/>
          <p:nvPr/>
        </p:nvGrpSpPr>
        <p:grpSpPr>
          <a:xfrm>
            <a:off x="1323630" y="1652199"/>
            <a:ext cx="3075548" cy="603862"/>
            <a:chOff x="1260130" y="2042243"/>
            <a:chExt cx="2649923" cy="603862"/>
          </a:xfrm>
        </p:grpSpPr>
        <p:sp>
          <p:nvSpPr>
            <p:cNvPr id="12" name="TextBox 11"/>
            <p:cNvSpPr txBox="1"/>
            <p:nvPr/>
          </p:nvSpPr>
          <p:spPr>
            <a:xfrm>
              <a:off x="1260131" y="2042243"/>
              <a:ext cx="772071" cy="246221"/>
            </a:xfrm>
            <a:prstGeom prst="rect">
              <a:avLst/>
            </a:prstGeom>
            <a:noFill/>
          </p:spPr>
          <p:txBody>
            <a:bodyPr wrap="none" lIns="0" tIns="0" rIns="0" bIns="0" rtlCol="0" anchor="ctr">
              <a:spAutoFit/>
            </a:bodyPr>
            <a:lstStyle/>
            <a:p>
              <a:r>
                <a:rPr lang="en-US" sz="1600" b="1" dirty="0">
                  <a:solidFill>
                    <a:schemeClr val="bg1"/>
                  </a:solidFill>
                </a:rPr>
                <a:t>Too Coarse</a:t>
              </a:r>
            </a:p>
          </p:txBody>
        </p:sp>
        <p:sp>
          <p:nvSpPr>
            <p:cNvPr id="13" name="TextBox 12"/>
            <p:cNvSpPr txBox="1"/>
            <p:nvPr/>
          </p:nvSpPr>
          <p:spPr>
            <a:xfrm>
              <a:off x="1260130" y="2261384"/>
              <a:ext cx="2649923" cy="384721"/>
            </a:xfrm>
            <a:prstGeom prst="rect">
              <a:avLst/>
            </a:prstGeom>
            <a:noFill/>
          </p:spPr>
          <p:txBody>
            <a:bodyPr wrap="square" lIns="0" tIns="0" rtlCol="0" anchor="t">
              <a:spAutoFit/>
            </a:bodyPr>
            <a:lstStyle/>
            <a:p>
              <a:pPr lvl="0" defTabSz="914400">
                <a:spcBef>
                  <a:spcPct val="20000"/>
                </a:spcBef>
                <a:defRPr/>
              </a:pPr>
              <a:r>
                <a:rPr lang="en-US" sz="1100" dirty="0">
                  <a:solidFill>
                    <a:schemeClr val="bg1"/>
                  </a:solidFill>
                </a:rPr>
                <a:t>May not realize benefits of deployment, scalability, testability, &amp; loose coupling.</a:t>
              </a:r>
            </a:p>
          </p:txBody>
        </p:sp>
      </p:grpSp>
      <p:grpSp>
        <p:nvGrpSpPr>
          <p:cNvPr id="3" name="Group 5"/>
          <p:cNvGrpSpPr/>
          <p:nvPr/>
        </p:nvGrpSpPr>
        <p:grpSpPr>
          <a:xfrm>
            <a:off x="1323630" y="2652208"/>
            <a:ext cx="3075548" cy="805748"/>
            <a:chOff x="1260130" y="2932026"/>
            <a:chExt cx="3075548" cy="805748"/>
          </a:xfrm>
        </p:grpSpPr>
        <p:sp>
          <p:nvSpPr>
            <p:cNvPr id="16" name="TextBox 15"/>
            <p:cNvSpPr txBox="1"/>
            <p:nvPr/>
          </p:nvSpPr>
          <p:spPr>
            <a:xfrm>
              <a:off x="1260131" y="2932026"/>
              <a:ext cx="639599" cy="246221"/>
            </a:xfrm>
            <a:prstGeom prst="rect">
              <a:avLst/>
            </a:prstGeom>
            <a:noFill/>
          </p:spPr>
          <p:txBody>
            <a:bodyPr wrap="none" lIns="0" tIns="0" rIns="0" bIns="0" rtlCol="0" anchor="ctr">
              <a:spAutoFit/>
            </a:bodyPr>
            <a:lstStyle/>
            <a:p>
              <a:r>
                <a:rPr lang="en-US" sz="1600" b="1" dirty="0">
                  <a:solidFill>
                    <a:schemeClr val="bg1"/>
                  </a:solidFill>
                </a:rPr>
                <a:t>Too</a:t>
              </a:r>
              <a:r>
                <a:rPr lang="en-US" sz="1400" b="1" dirty="0">
                  <a:solidFill>
                    <a:schemeClr val="bg1"/>
                  </a:solidFill>
                </a:rPr>
                <a:t> Fine</a:t>
              </a:r>
            </a:p>
          </p:txBody>
        </p:sp>
        <p:sp>
          <p:nvSpPr>
            <p:cNvPr id="17" name="TextBox 16"/>
            <p:cNvSpPr txBox="1"/>
            <p:nvPr/>
          </p:nvSpPr>
          <p:spPr>
            <a:xfrm>
              <a:off x="1260130" y="3183776"/>
              <a:ext cx="3075548" cy="553998"/>
            </a:xfrm>
            <a:prstGeom prst="rect">
              <a:avLst/>
            </a:prstGeom>
            <a:noFill/>
          </p:spPr>
          <p:txBody>
            <a:bodyPr wrap="square" lIns="0" tIns="0" rtlCol="0" anchor="t">
              <a:spAutoFit/>
            </a:bodyPr>
            <a:lstStyle/>
            <a:p>
              <a:pPr lvl="0" defTabSz="914400">
                <a:spcBef>
                  <a:spcPct val="20000"/>
                </a:spcBef>
                <a:defRPr/>
              </a:pPr>
              <a:r>
                <a:rPr lang="en-US" sz="1100" dirty="0">
                  <a:solidFill>
                    <a:schemeClr val="bg1"/>
                  </a:solidFill>
                </a:rPr>
                <a:t>Leads to service orchestration, which turns lean </a:t>
              </a:r>
              <a:r>
                <a:rPr lang="en-US" sz="1100" dirty="0" err="1">
                  <a:solidFill>
                    <a:schemeClr val="bg1"/>
                  </a:solidFill>
                </a:rPr>
                <a:t>microservices</a:t>
              </a:r>
              <a:r>
                <a:rPr lang="en-US" sz="1100" dirty="0">
                  <a:solidFill>
                    <a:schemeClr val="bg1"/>
                  </a:solidFill>
                </a:rPr>
                <a:t> into heavy SOA, with complexity, confusion, expense, &amp; cruft.</a:t>
              </a:r>
            </a:p>
          </p:txBody>
        </p:sp>
      </p:grpSp>
      <p:grpSp>
        <p:nvGrpSpPr>
          <p:cNvPr id="4" name="Group 6"/>
          <p:cNvGrpSpPr/>
          <p:nvPr/>
        </p:nvGrpSpPr>
        <p:grpSpPr>
          <a:xfrm>
            <a:off x="1323630" y="3832417"/>
            <a:ext cx="3075548" cy="588475"/>
            <a:chOff x="1260130" y="3870517"/>
            <a:chExt cx="3075548" cy="588475"/>
          </a:xfrm>
        </p:grpSpPr>
        <p:sp>
          <p:nvSpPr>
            <p:cNvPr id="20" name="TextBox 19"/>
            <p:cNvSpPr txBox="1"/>
            <p:nvPr/>
          </p:nvSpPr>
          <p:spPr>
            <a:xfrm>
              <a:off x="1260131" y="3870517"/>
              <a:ext cx="726161" cy="215444"/>
            </a:xfrm>
            <a:prstGeom prst="rect">
              <a:avLst/>
            </a:prstGeom>
            <a:noFill/>
          </p:spPr>
          <p:txBody>
            <a:bodyPr wrap="none" lIns="0" tIns="0" rIns="0" bIns="0" rtlCol="0" anchor="ctr">
              <a:spAutoFit/>
            </a:bodyPr>
            <a:lstStyle/>
            <a:p>
              <a:r>
                <a:rPr lang="en-US" sz="1400" b="1" dirty="0">
                  <a:solidFill>
                    <a:schemeClr val="bg1"/>
                  </a:solidFill>
                </a:rPr>
                <a:t>Just Right</a:t>
              </a:r>
            </a:p>
          </p:txBody>
        </p:sp>
        <p:sp>
          <p:nvSpPr>
            <p:cNvPr id="22" name="TextBox 21"/>
            <p:cNvSpPr txBox="1"/>
            <p:nvPr/>
          </p:nvSpPr>
          <p:spPr>
            <a:xfrm>
              <a:off x="1260130" y="4074271"/>
              <a:ext cx="3075548" cy="384721"/>
            </a:xfrm>
            <a:prstGeom prst="rect">
              <a:avLst/>
            </a:prstGeom>
            <a:noFill/>
          </p:spPr>
          <p:txBody>
            <a:bodyPr wrap="square" lIns="0" tIns="0" rtlCol="0" anchor="t">
              <a:spAutoFit/>
            </a:bodyPr>
            <a:lstStyle/>
            <a:p>
              <a:pPr lvl="0" defTabSz="914400">
                <a:spcBef>
                  <a:spcPct val="20000"/>
                </a:spcBef>
                <a:defRPr/>
              </a:pPr>
              <a:r>
                <a:rPr lang="en-US" sz="1100" dirty="0">
                  <a:solidFill>
                    <a:schemeClr val="bg1"/>
                  </a:solidFill>
                </a:rPr>
                <a:t>Get all of the agility, deploy-ability, testability, scalability, &amp; develop-ability</a:t>
              </a:r>
            </a:p>
          </p:txBody>
        </p:sp>
      </p:grpSp>
      <p:sp>
        <p:nvSpPr>
          <p:cNvPr id="14" name="Oval 13"/>
          <p:cNvSpPr/>
          <p:nvPr/>
        </p:nvSpPr>
        <p:spPr>
          <a:xfrm>
            <a:off x="469203" y="1657350"/>
            <a:ext cx="723797" cy="7030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latin typeface="FontAwesome" pitchFamily="2" charset="0"/>
            </a:endParaRPr>
          </a:p>
        </p:txBody>
      </p:sp>
      <p:sp>
        <p:nvSpPr>
          <p:cNvPr id="18" name="Oval 17"/>
          <p:cNvSpPr/>
          <p:nvPr/>
        </p:nvSpPr>
        <p:spPr>
          <a:xfrm>
            <a:off x="469203" y="2689968"/>
            <a:ext cx="723797" cy="70307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endParaRPr>
          </a:p>
        </p:txBody>
      </p:sp>
      <p:sp>
        <p:nvSpPr>
          <p:cNvPr id="23" name="Oval 22"/>
          <p:cNvSpPr/>
          <p:nvPr/>
        </p:nvSpPr>
        <p:spPr>
          <a:xfrm>
            <a:off x="469203" y="3831705"/>
            <a:ext cx="723797" cy="70307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 name="Rectangle 8"/>
          <p:cNvSpPr/>
          <p:nvPr/>
        </p:nvSpPr>
        <p:spPr>
          <a:xfrm>
            <a:off x="592488" y="1518997"/>
            <a:ext cx="506870" cy="923330"/>
          </a:xfrm>
          <a:prstGeom prst="rect">
            <a:avLst/>
          </a:prstGeom>
          <a:noFill/>
        </p:spPr>
        <p:txBody>
          <a:bodyPr wrap="none" lIns="91440" tIns="45720" rIns="91440" bIns="45720">
            <a:spAutoFit/>
          </a:bodyPr>
          <a:lstStyle/>
          <a:p>
            <a:pPr algn="ctr"/>
            <a:r>
              <a:rPr lang="en-US" sz="5400" b="0" cap="none" spc="0" dirty="0">
                <a:ln w="0"/>
                <a:solidFill>
                  <a:schemeClr val="bg1"/>
                </a:solidFill>
                <a:effectLst>
                  <a:outerShdw blurRad="38100" dist="19050" dir="2700000" algn="tl" rotWithShape="0">
                    <a:schemeClr val="dk1">
                      <a:alpha val="40000"/>
                    </a:schemeClr>
                  </a:outerShdw>
                </a:effectLst>
              </a:rPr>
              <a:t>L</a:t>
            </a:r>
          </a:p>
        </p:txBody>
      </p:sp>
      <p:sp>
        <p:nvSpPr>
          <p:cNvPr id="30" name="Rectangle 29"/>
          <p:cNvSpPr/>
          <p:nvPr/>
        </p:nvSpPr>
        <p:spPr>
          <a:xfrm>
            <a:off x="555224" y="2562820"/>
            <a:ext cx="551754" cy="923330"/>
          </a:xfrm>
          <a:prstGeom prst="rect">
            <a:avLst/>
          </a:prstGeom>
          <a:noFill/>
        </p:spPr>
        <p:txBody>
          <a:bodyPr wrap="none" lIns="91440" tIns="45720" rIns="91440" bIns="45720">
            <a:spAutoFit/>
          </a:bodyPr>
          <a:lstStyle/>
          <a:p>
            <a:pPr algn="ctr"/>
            <a:r>
              <a:rPr lang="en-US" sz="5400" dirty="0">
                <a:ln w="0"/>
                <a:solidFill>
                  <a:schemeClr val="bg1"/>
                </a:solidFill>
                <a:effectLst>
                  <a:outerShdw blurRad="38100" dist="19050" dir="2700000" algn="tl" rotWithShape="0">
                    <a:schemeClr val="dk1">
                      <a:alpha val="40000"/>
                    </a:schemeClr>
                  </a:outerShdw>
                </a:effectLst>
              </a:rPr>
              <a:t>S</a:t>
            </a: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31" name="Rectangle 30"/>
          <p:cNvSpPr/>
          <p:nvPr/>
        </p:nvSpPr>
        <p:spPr>
          <a:xfrm>
            <a:off x="487898" y="3711787"/>
            <a:ext cx="686406" cy="923330"/>
          </a:xfrm>
          <a:prstGeom prst="rect">
            <a:avLst/>
          </a:prstGeom>
          <a:noFill/>
        </p:spPr>
        <p:txBody>
          <a:bodyPr wrap="none" lIns="91440" tIns="45720" rIns="91440" bIns="45720">
            <a:spAutoFit/>
          </a:bodyPr>
          <a:lstStyle/>
          <a:p>
            <a:pPr algn="ctr"/>
            <a:r>
              <a:rPr lang="en-US" sz="5400" dirty="0">
                <a:ln w="0"/>
                <a:solidFill>
                  <a:schemeClr val="bg1"/>
                </a:solidFill>
                <a:effectLst>
                  <a:outerShdw blurRad="38100" dist="19050" dir="2700000" algn="tl" rotWithShape="0">
                    <a:schemeClr val="dk1">
                      <a:alpha val="40000"/>
                    </a:schemeClr>
                  </a:outerShdw>
                </a:effectLst>
              </a:rPr>
              <a:t>M</a:t>
            </a:r>
            <a:endParaRPr lang="en-US" sz="5400" b="0" cap="none" spc="0" dirty="0">
              <a:ln w="0"/>
              <a:solidFill>
                <a:schemeClr val="bg1"/>
              </a:solidFill>
              <a:effectLst>
                <a:outerShdw blurRad="38100" dist="19050" dir="2700000" algn="tl" rotWithShape="0">
                  <a:schemeClr val="dk1">
                    <a:alpha val="40000"/>
                  </a:schemeClr>
                </a:outerShdw>
              </a:effectLst>
            </a:endParaRPr>
          </a:p>
        </p:txBody>
      </p:sp>
      <p:sp>
        <p:nvSpPr>
          <p:cNvPr id="10" name="Slide Number Placeholder 9"/>
          <p:cNvSpPr>
            <a:spLocks noGrp="1"/>
          </p:cNvSpPr>
          <p:nvPr>
            <p:ph type="sldNum" sz="quarter" idx="12"/>
          </p:nvPr>
        </p:nvSpPr>
        <p:spPr/>
        <p:txBody>
          <a:bodyPr/>
          <a:lstStyle/>
          <a:p>
            <a:fld id="{C136B7D2-B98C-44FD-8D04-7EC62A564975}" type="slidenum">
              <a:rPr lang="en-US" smtClean="0"/>
              <a:pPr/>
              <a:t>22</a:t>
            </a:fld>
            <a:endParaRPr lang="en-US" dirty="0"/>
          </a:p>
        </p:txBody>
      </p:sp>
    </p:spTree>
    <p:extLst>
      <p:ext uri="{BB962C8B-B14F-4D97-AF65-F5344CB8AC3E}">
        <p14:creationId xmlns:p14="http://schemas.microsoft.com/office/powerpoint/2010/main" val="3420711627"/>
      </p:ext>
    </p:extLst>
  </p:cSld>
  <p:clrMapOvr>
    <a:masterClrMapping/>
  </p:clrMapOvr>
  <p:transition spd="med" advClick="0" advTm="6000">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err="1"/>
              <a:t>Microservices</a:t>
            </a:r>
            <a:r>
              <a:rPr lang="en-US" dirty="0"/>
              <a:t>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23</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665418"/>
            <a:chOff x="5638262" y="1447392"/>
            <a:chExt cx="2649923" cy="665418"/>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461665"/>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Able to respond quickly to constantly changing environment. Separate deployed units, changes limited to single service component.</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544139"/>
            <a:chOff x="5638262" y="2422907"/>
            <a:chExt cx="2649923" cy="544139"/>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Easy to deploy due to the decoupled nature of event-processing components.</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665419"/>
            <a:chOff x="5638262" y="3454112"/>
            <a:chExt cx="2649923" cy="665419"/>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461665"/>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Isolation of business functionality into independent applications makes easy to test. Regression testing a single service is possible.</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672788"/>
            <a:chOff x="885153" y="1438589"/>
            <a:chExt cx="2621653" cy="672788"/>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Possible to create performant solution, but pattern does not lend itself to performance, due  to distributed nature of pattern.</a:t>
              </a:r>
            </a:p>
          </p:txBody>
        </p:sp>
      </p:grpSp>
      <p:grpSp>
        <p:nvGrpSpPr>
          <p:cNvPr id="8" name="Group 50"/>
          <p:cNvGrpSpPr/>
          <p:nvPr/>
        </p:nvGrpSpPr>
        <p:grpSpPr>
          <a:xfrm>
            <a:off x="4917642" y="2544373"/>
            <a:ext cx="2621653" cy="511531"/>
            <a:chOff x="885153" y="2455515"/>
            <a:chExt cx="2621653" cy="511531"/>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Because app is split into separate deployment unit, each service can be scaled.</a:t>
              </a:r>
            </a:p>
          </p:txBody>
        </p:sp>
      </p:grpSp>
      <p:grpSp>
        <p:nvGrpSpPr>
          <p:cNvPr id="9" name="Group 53"/>
          <p:cNvGrpSpPr/>
          <p:nvPr/>
        </p:nvGrpSpPr>
        <p:grpSpPr>
          <a:xfrm>
            <a:off x="4917642" y="3552495"/>
            <a:ext cx="2621653" cy="828832"/>
            <a:chOff x="885152" y="3463637"/>
            <a:chExt cx="2621653" cy="828832"/>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ln w="3175">
                    <a:noFill/>
                  </a:ln>
                  <a:solidFill>
                    <a:schemeClr val="accent6">
                      <a:lumMod val="60000"/>
                      <a:lumOff val="40000"/>
                    </a:schemeClr>
                  </a:solidFill>
                  <a:effectLst/>
                </a:rPr>
                <a:t>Ease of Development</a:t>
              </a:r>
            </a:p>
          </p:txBody>
        </p:sp>
        <p:sp>
          <p:nvSpPr>
            <p:cNvPr id="56" name="TextBox 55"/>
            <p:cNvSpPr txBox="1"/>
            <p:nvPr/>
          </p:nvSpPr>
          <p:spPr>
            <a:xfrm>
              <a:off x="885152" y="3676916"/>
              <a:ext cx="2621653" cy="615553"/>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 Due to isolation of distinct service components , development is focused on smaller scope. Less chance a developer’s changes will impact other service components.</a:t>
              </a:r>
            </a:p>
          </p:txBody>
        </p:sp>
      </p:grpSp>
      <p:sp>
        <p:nvSpPr>
          <p:cNvPr id="42" name="Rectangle 41"/>
          <p:cNvSpPr/>
          <p:nvPr/>
        </p:nvSpPr>
        <p:spPr>
          <a:xfrm>
            <a:off x="661568" y="1368184"/>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3" name="Rectangle 42"/>
          <p:cNvSpPr/>
          <p:nvPr/>
        </p:nvSpPr>
        <p:spPr>
          <a:xfrm>
            <a:off x="669118"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7" name="Rectangle 36"/>
          <p:cNvSpPr/>
          <p:nvPr/>
        </p:nvSpPr>
        <p:spPr>
          <a:xfrm>
            <a:off x="651289" y="3414338"/>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9" name="Rectangle 38"/>
          <p:cNvSpPr/>
          <p:nvPr/>
        </p:nvSpPr>
        <p:spPr>
          <a:xfrm>
            <a:off x="7717943" y="1390344"/>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0" name="Rectangle 39"/>
          <p:cNvSpPr/>
          <p:nvPr/>
        </p:nvSpPr>
        <p:spPr>
          <a:xfrm>
            <a:off x="7725495"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1" name="Rectangle 40"/>
          <p:cNvSpPr/>
          <p:nvPr/>
        </p:nvSpPr>
        <p:spPr>
          <a:xfrm>
            <a:off x="7725495" y="3414339"/>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1224721376"/>
      </p:ext>
    </p:extLst>
  </p:cSld>
  <p:clrMapOvr>
    <a:masterClrMapping/>
  </p:clrMapOvr>
  <p:transition advTm="6000">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Space-Based Architecture</a:t>
            </a:r>
          </a:p>
        </p:txBody>
      </p:sp>
      <p:sp>
        <p:nvSpPr>
          <p:cNvPr id="3" name="Text Placeholder 2"/>
          <p:cNvSpPr>
            <a:spLocks noGrp="1"/>
          </p:cNvSpPr>
          <p:nvPr>
            <p:ph type="body" sz="half" idx="2"/>
          </p:nvPr>
        </p:nvSpPr>
        <p:spPr/>
        <p:txBody>
          <a:bodyPr/>
          <a:lstStyle/>
          <a:p>
            <a:r>
              <a:rPr lang="en-US" dirty="0"/>
              <a:t>Build it</a:t>
            </a:r>
          </a:p>
        </p:txBody>
      </p:sp>
      <p:sp>
        <p:nvSpPr>
          <p:cNvPr id="4" name="Slide Number Placeholder 3"/>
          <p:cNvSpPr>
            <a:spLocks noGrp="1"/>
          </p:cNvSpPr>
          <p:nvPr>
            <p:ph type="sldNum" sz="quarter" idx="12"/>
          </p:nvPr>
        </p:nvSpPr>
        <p:spPr/>
        <p:txBody>
          <a:bodyPr/>
          <a:lstStyle/>
          <a:p>
            <a:fld id="{C136B7D2-B98C-44FD-8D04-7EC62A564975}" type="slidenum">
              <a:rPr lang="en-US" smtClean="0"/>
              <a:pPr/>
              <a:t>24</a:t>
            </a:fld>
            <a:endParaRPr lang="en-US" dirty="0"/>
          </a:p>
        </p:txBody>
      </p:sp>
      <p:pic>
        <p:nvPicPr>
          <p:cNvPr id="6" name="Picture Placeholder 5"/>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20239" r="20239"/>
          <a:stretch>
            <a:fillRect/>
          </a:stretch>
        </p:blipFill>
        <p:spPr/>
      </p:pic>
      <p:sp>
        <p:nvSpPr>
          <p:cNvPr id="7" name="TextBox 6"/>
          <p:cNvSpPr txBox="1"/>
          <p:nvPr/>
        </p:nvSpPr>
        <p:spPr>
          <a:xfrm>
            <a:off x="0" y="1419753"/>
            <a:ext cx="2895600" cy="1815882"/>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Solve Scalability issues</a:t>
            </a:r>
          </a:p>
          <a:p>
            <a:pPr marL="285750" indent="-285750">
              <a:buFont typeface="Arial" panose="020B0604020202020204" pitchFamily="34" charset="0"/>
              <a:buChar char="•"/>
            </a:pPr>
            <a:r>
              <a:rPr lang="en-US" sz="1400" dirty="0">
                <a:solidFill>
                  <a:schemeClr val="bg1"/>
                </a:solidFill>
              </a:rPr>
              <a:t>Address concurrency issues</a:t>
            </a:r>
          </a:p>
          <a:p>
            <a:pPr marL="285750" indent="-285750">
              <a:buFont typeface="Arial" panose="020B0604020202020204" pitchFamily="34" charset="0"/>
              <a:buChar char="•"/>
            </a:pPr>
            <a:r>
              <a:rPr lang="en-US" sz="1400" dirty="0">
                <a:solidFill>
                  <a:schemeClr val="bg1"/>
                </a:solidFill>
              </a:rPr>
              <a:t>For high concurrent user volumes</a:t>
            </a:r>
          </a:p>
          <a:p>
            <a:pPr marL="285750" indent="-285750">
              <a:buFont typeface="Arial" panose="020B0604020202020204" pitchFamily="34" charset="0"/>
              <a:buChar char="•"/>
            </a:pPr>
            <a:r>
              <a:rPr lang="en-US" sz="1400" dirty="0">
                <a:solidFill>
                  <a:schemeClr val="bg1"/>
                </a:solidFill>
              </a:rPr>
              <a:t>Aka the cloud architecture pattern</a:t>
            </a:r>
          </a:p>
          <a:p>
            <a:pPr marL="285750" indent="-285750">
              <a:buFont typeface="Arial" panose="020B0604020202020204" pitchFamily="34" charset="0"/>
              <a:buChar char="•"/>
            </a:pPr>
            <a:r>
              <a:rPr lang="en-US" sz="1400" dirty="0">
                <a:solidFill>
                  <a:schemeClr val="bg1"/>
                </a:solidFill>
              </a:rPr>
              <a:t>Remove central DB </a:t>
            </a:r>
          </a:p>
          <a:p>
            <a:pPr marL="285750" indent="-285750">
              <a:buFont typeface="Arial" panose="020B0604020202020204" pitchFamily="34" charset="0"/>
              <a:buChar char="•"/>
            </a:pPr>
            <a:r>
              <a:rPr lang="en-US" sz="1400" dirty="0">
                <a:solidFill>
                  <a:schemeClr val="bg1"/>
                </a:solidFill>
              </a:rPr>
              <a:t>Use replicated in memory data grids</a:t>
            </a:r>
          </a:p>
          <a:p>
            <a:pPr marL="285750" indent="-285750">
              <a:buFont typeface="Arial" panose="020B0604020202020204" pitchFamily="34" charset="0"/>
              <a:buChar char="•"/>
            </a:pPr>
            <a:r>
              <a:rPr lang="en-US" sz="1400" dirty="0">
                <a:solidFill>
                  <a:schemeClr val="bg1"/>
                </a:solidFill>
              </a:rPr>
              <a:t>Complex &amp; Expensive</a:t>
            </a:r>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58440" y="1618966"/>
            <a:ext cx="3512508" cy="1797563"/>
          </a:xfrm>
          <a:prstGeom prst="rect">
            <a:avLst/>
          </a:prstGeom>
        </p:spPr>
      </p:pic>
    </p:spTree>
    <p:extLst>
      <p:ext uri="{BB962C8B-B14F-4D97-AF65-F5344CB8AC3E}">
        <p14:creationId xmlns:p14="http://schemas.microsoft.com/office/powerpoint/2010/main" val="4286444023"/>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Text Placeholder 2"/>
          <p:cNvSpPr>
            <a:spLocks noGrp="1"/>
          </p:cNvSpPr>
          <p:nvPr>
            <p:ph type="body" sz="half" idx="2"/>
          </p:nvPr>
        </p:nvSpPr>
        <p:spPr/>
        <p:txBody>
          <a:bodyPr/>
          <a:lstStyle/>
          <a:p>
            <a:r>
              <a:rPr lang="en-US" dirty="0"/>
              <a:t>Space-Based Architecture</a:t>
            </a:r>
          </a:p>
        </p:txBody>
      </p:sp>
      <p:sp>
        <p:nvSpPr>
          <p:cNvPr id="4" name="Slide Number Placeholder 3"/>
          <p:cNvSpPr>
            <a:spLocks noGrp="1"/>
          </p:cNvSpPr>
          <p:nvPr>
            <p:ph type="sldNum" sz="quarter" idx="12"/>
          </p:nvPr>
        </p:nvSpPr>
        <p:spPr/>
        <p:txBody>
          <a:bodyPr/>
          <a:lstStyle/>
          <a:p>
            <a:fld id="{C136B7D2-B98C-44FD-8D04-7EC62A564975}" type="slidenum">
              <a:rPr lang="en-US" smtClean="0"/>
              <a:pPr/>
              <a:t>25</a:t>
            </a:fld>
            <a:endParaRPr lang="en-US" dirty="0"/>
          </a:p>
        </p:txBody>
      </p:sp>
      <p:pic>
        <p:nvPicPr>
          <p:cNvPr id="12" name="Picture 11">
            <a:extLst>
              <a:ext uri="{FF2B5EF4-FFF2-40B4-BE49-F238E27FC236}">
                <a16:creationId xmlns:a16="http://schemas.microsoft.com/office/drawing/2014/main" id="{D66BD821-9187-4943-9A17-3E859C337D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003944"/>
            <a:ext cx="7423150" cy="3716870"/>
          </a:xfrm>
          <a:prstGeom prst="rect">
            <a:avLst/>
          </a:prstGeom>
        </p:spPr>
      </p:pic>
    </p:spTree>
    <p:extLst>
      <p:ext uri="{BB962C8B-B14F-4D97-AF65-F5344CB8AC3E}">
        <p14:creationId xmlns:p14="http://schemas.microsoft.com/office/powerpoint/2010/main" val="295964374"/>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Processing Unit</a:t>
            </a:r>
          </a:p>
        </p:txBody>
      </p:sp>
      <p:sp>
        <p:nvSpPr>
          <p:cNvPr id="8" name="Text Placeholder 7"/>
          <p:cNvSpPr>
            <a:spLocks noGrp="1"/>
          </p:cNvSpPr>
          <p:nvPr>
            <p:ph type="body" sz="half" idx="2"/>
          </p:nvPr>
        </p:nvSpPr>
        <p:spPr/>
        <p:txBody>
          <a:bodyPr/>
          <a:lstStyle/>
          <a:p>
            <a:r>
              <a:rPr lang="en-US" dirty="0"/>
              <a:t>Space-Based Architecture</a:t>
            </a:r>
          </a:p>
        </p:txBody>
      </p:sp>
      <p:sp>
        <p:nvSpPr>
          <p:cNvPr id="30" name="Slide Number Placeholder 29"/>
          <p:cNvSpPr>
            <a:spLocks noGrp="1"/>
          </p:cNvSpPr>
          <p:nvPr>
            <p:ph type="sldNum" sz="quarter" idx="12"/>
          </p:nvPr>
        </p:nvSpPr>
        <p:spPr/>
        <p:txBody>
          <a:bodyPr/>
          <a:lstStyle/>
          <a:p>
            <a:fld id="{C136B7D2-B98C-44FD-8D04-7EC62A564975}" type="slidenum">
              <a:rPr lang="en-US" smtClean="0"/>
              <a:pPr/>
              <a:t>26</a:t>
            </a:fld>
            <a:endParaRPr lang="en-US" dirty="0"/>
          </a:p>
        </p:txBody>
      </p:sp>
      <p:grpSp>
        <p:nvGrpSpPr>
          <p:cNvPr id="5" name="Group 4"/>
          <p:cNvGrpSpPr/>
          <p:nvPr/>
        </p:nvGrpSpPr>
        <p:grpSpPr>
          <a:xfrm>
            <a:off x="468736" y="1833621"/>
            <a:ext cx="2723316" cy="310968"/>
            <a:chOff x="457200" y="1950417"/>
            <a:chExt cx="2723316" cy="310968"/>
          </a:xfrm>
        </p:grpSpPr>
        <p:sp>
          <p:nvSpPr>
            <p:cNvPr id="38" name="Text Placeholder 3"/>
            <p:cNvSpPr txBox="1">
              <a:spLocks/>
            </p:cNvSpPr>
            <p:nvPr/>
          </p:nvSpPr>
          <p:spPr>
            <a:xfrm>
              <a:off x="902648" y="1998179"/>
              <a:ext cx="2277868"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5"/>
                  </a:solidFill>
                  <a:effectLst/>
                  <a:uLnTx/>
                  <a:uFillTx/>
                  <a:latin typeface="+mj-lt"/>
                  <a:ea typeface="+mn-ea"/>
                  <a:cs typeface="+mn-cs"/>
                </a:rPr>
                <a:t>Application</a:t>
              </a:r>
              <a:r>
                <a:rPr kumimoji="0" lang="en-US" b="1" i="0" u="none" strike="noStrike" kern="1200" cap="none" spc="0" normalizeH="0" noProof="0" dirty="0">
                  <a:ln>
                    <a:noFill/>
                  </a:ln>
                  <a:solidFill>
                    <a:schemeClr val="accent5"/>
                  </a:solidFill>
                  <a:effectLst/>
                  <a:uLnTx/>
                  <a:uFillTx/>
                  <a:latin typeface="+mj-lt"/>
                  <a:ea typeface="+mn-ea"/>
                  <a:cs typeface="+mn-cs"/>
                </a:rPr>
                <a:t> logic in modules</a:t>
              </a:r>
              <a:endParaRPr kumimoji="0" lang="en-US" b="1" i="0" u="none" strike="noStrike" kern="1200" cap="none" spc="0" normalizeH="0" baseline="0" noProof="0" dirty="0">
                <a:ln>
                  <a:noFill/>
                </a:ln>
                <a:solidFill>
                  <a:schemeClr val="accent5"/>
                </a:solidFill>
                <a:effectLst/>
                <a:uLnTx/>
                <a:uFillTx/>
                <a:latin typeface="+mj-lt"/>
                <a:ea typeface="+mn-ea"/>
                <a:cs typeface="+mn-cs"/>
              </a:endParaRPr>
            </a:p>
          </p:txBody>
        </p:sp>
        <p:sp>
          <p:nvSpPr>
            <p:cNvPr id="63" name="Freeform 45"/>
            <p:cNvSpPr>
              <a:spLocks noEditPoints="1"/>
            </p:cNvSpPr>
            <p:nvPr/>
          </p:nvSpPr>
          <p:spPr bwMode="auto">
            <a:xfrm>
              <a:off x="457200" y="1950417"/>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457200" y="3113564"/>
            <a:ext cx="3039500" cy="310968"/>
            <a:chOff x="457200" y="2667148"/>
            <a:chExt cx="3039500" cy="310968"/>
          </a:xfrm>
        </p:grpSpPr>
        <p:sp>
          <p:nvSpPr>
            <p:cNvPr id="45" name="Text Placeholder 3"/>
            <p:cNvSpPr txBox="1">
              <a:spLocks/>
            </p:cNvSpPr>
            <p:nvPr/>
          </p:nvSpPr>
          <p:spPr>
            <a:xfrm>
              <a:off x="853348" y="2710292"/>
              <a:ext cx="2643352"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5"/>
                  </a:solidFill>
                  <a:latin typeface="+mj-lt"/>
                </a:rPr>
                <a:t>Optional </a:t>
              </a:r>
              <a:r>
                <a:rPr lang="en-US" b="1" dirty="0" err="1">
                  <a:solidFill>
                    <a:schemeClr val="accent5"/>
                  </a:solidFill>
                  <a:latin typeface="+mj-lt"/>
                </a:rPr>
                <a:t>async</a:t>
              </a:r>
              <a:r>
                <a:rPr lang="en-US" b="1" dirty="0">
                  <a:solidFill>
                    <a:schemeClr val="accent5"/>
                  </a:solidFill>
                  <a:latin typeface="+mj-lt"/>
                </a:rPr>
                <a:t> persistence store</a:t>
              </a:r>
              <a:endParaRPr kumimoji="0" lang="en-US" b="1" i="0" u="none" strike="noStrike" kern="1200" cap="none" spc="0" normalizeH="0" baseline="0" noProof="0" dirty="0">
                <a:ln>
                  <a:noFill/>
                </a:ln>
                <a:solidFill>
                  <a:schemeClr val="accent5"/>
                </a:solidFill>
                <a:effectLst/>
                <a:uLnTx/>
                <a:uFillTx/>
                <a:latin typeface="+mj-lt"/>
              </a:endParaRPr>
            </a:p>
          </p:txBody>
        </p:sp>
        <p:sp>
          <p:nvSpPr>
            <p:cNvPr id="64" name="Freeform 45"/>
            <p:cNvSpPr>
              <a:spLocks noEditPoints="1"/>
            </p:cNvSpPr>
            <p:nvPr/>
          </p:nvSpPr>
          <p:spPr bwMode="auto">
            <a:xfrm>
              <a:off x="457200" y="266714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p:cNvGrpSpPr/>
          <p:nvPr/>
        </p:nvGrpSpPr>
        <p:grpSpPr>
          <a:xfrm>
            <a:off x="457200" y="3743188"/>
            <a:ext cx="2338477" cy="310968"/>
            <a:chOff x="457200" y="3743188"/>
            <a:chExt cx="2338477" cy="310968"/>
          </a:xfrm>
        </p:grpSpPr>
        <p:sp>
          <p:nvSpPr>
            <p:cNvPr id="51" name="Text Placeholder 3"/>
            <p:cNvSpPr txBox="1">
              <a:spLocks/>
            </p:cNvSpPr>
            <p:nvPr/>
          </p:nvSpPr>
          <p:spPr>
            <a:xfrm>
              <a:off x="870470" y="3790950"/>
              <a:ext cx="1925207"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5"/>
                  </a:solidFill>
                  <a:latin typeface="+mj-lt"/>
                </a:rPr>
                <a:t>Data Replication Engine</a:t>
              </a:r>
              <a:endParaRPr kumimoji="0" lang="en-US" b="1" i="0" u="none" strike="noStrike" kern="1200" cap="none" spc="0" normalizeH="0" baseline="0" noProof="0" dirty="0">
                <a:ln>
                  <a:noFill/>
                </a:ln>
                <a:solidFill>
                  <a:schemeClr val="accent5"/>
                </a:solidFill>
                <a:effectLst/>
                <a:uLnTx/>
                <a:uFillTx/>
                <a:latin typeface="+mj-lt"/>
              </a:endParaRPr>
            </a:p>
          </p:txBody>
        </p:sp>
        <p:sp>
          <p:nvSpPr>
            <p:cNvPr id="65" name="Freeform 45"/>
            <p:cNvSpPr>
              <a:spLocks noEditPoints="1"/>
            </p:cNvSpPr>
            <p:nvPr/>
          </p:nvSpPr>
          <p:spPr bwMode="auto">
            <a:xfrm>
              <a:off x="457200" y="3743188"/>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solidFill>
                  <a:schemeClr val="accent5"/>
                </a:solidFill>
              </a:endParaRPr>
            </a:p>
          </p:txBody>
        </p:sp>
      </p:grpSp>
      <p:grpSp>
        <p:nvGrpSpPr>
          <p:cNvPr id="4" name="Group 3"/>
          <p:cNvGrpSpPr/>
          <p:nvPr/>
        </p:nvGrpSpPr>
        <p:grpSpPr>
          <a:xfrm>
            <a:off x="457200" y="2483939"/>
            <a:ext cx="2028005" cy="310968"/>
            <a:chOff x="457200" y="2272170"/>
            <a:chExt cx="2028005" cy="310968"/>
          </a:xfrm>
        </p:grpSpPr>
        <p:sp>
          <p:nvSpPr>
            <p:cNvPr id="13" name="Text Placeholder 3"/>
            <p:cNvSpPr txBox="1">
              <a:spLocks/>
            </p:cNvSpPr>
            <p:nvPr/>
          </p:nvSpPr>
          <p:spPr>
            <a:xfrm>
              <a:off x="853348" y="2315314"/>
              <a:ext cx="1631857" cy="215444"/>
            </a:xfrm>
            <a:prstGeom prst="rect">
              <a:avLst/>
            </a:prstGeom>
            <a:noFill/>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5"/>
                  </a:solidFill>
                  <a:latin typeface="+mj-lt"/>
                </a:rPr>
                <a:t>In-memory data grid</a:t>
              </a:r>
              <a:endParaRPr kumimoji="0" lang="en-US" b="1" i="0" u="none" strike="noStrike" kern="1200" cap="none" spc="0" normalizeH="0" baseline="0" noProof="0" dirty="0">
                <a:ln>
                  <a:noFill/>
                </a:ln>
                <a:solidFill>
                  <a:schemeClr val="accent5"/>
                </a:solidFill>
                <a:effectLst/>
                <a:uLnTx/>
                <a:uFillTx/>
                <a:latin typeface="+mj-lt"/>
              </a:endParaRPr>
            </a:p>
          </p:txBody>
        </p:sp>
        <p:sp>
          <p:nvSpPr>
            <p:cNvPr id="14" name="Freeform 45"/>
            <p:cNvSpPr>
              <a:spLocks noEditPoints="1"/>
            </p:cNvSpPr>
            <p:nvPr/>
          </p:nvSpPr>
          <p:spPr bwMode="auto">
            <a:xfrm>
              <a:off x="457200" y="227217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solidFill>
                  <a:schemeClr val="accent5"/>
                </a:solidFill>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0" y="940087"/>
            <a:ext cx="4764177" cy="4161211"/>
          </a:xfrm>
          <a:prstGeom prst="rect">
            <a:avLst/>
          </a:prstGeom>
        </p:spPr>
      </p:pic>
    </p:spTree>
    <p:extLst>
      <p:ext uri="{BB962C8B-B14F-4D97-AF65-F5344CB8AC3E}">
        <p14:creationId xmlns:p14="http://schemas.microsoft.com/office/powerpoint/2010/main" val="336995638"/>
      </p:ext>
    </p:extLst>
  </p:cSld>
  <p:clrMapOvr>
    <a:masterClrMapping/>
  </p:clrMapOvr>
  <p:transition spd="med" advClick="0" advTm="6000">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Placeholder 37"/>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0" y="258753"/>
            <a:ext cx="9127831" cy="2457492"/>
          </a:xfrm>
        </p:spPr>
      </p:pic>
      <p:sp>
        <p:nvSpPr>
          <p:cNvPr id="6" name="Slide Number Placeholder 5"/>
          <p:cNvSpPr>
            <a:spLocks noGrp="1"/>
          </p:cNvSpPr>
          <p:nvPr>
            <p:ph type="sldNum" sz="quarter" idx="12"/>
          </p:nvPr>
        </p:nvSpPr>
        <p:spPr/>
        <p:txBody>
          <a:bodyPr/>
          <a:lstStyle/>
          <a:p>
            <a:fld id="{C136B7D2-B98C-44FD-8D04-7EC62A564975}" type="slidenum">
              <a:rPr lang="en-US" smtClean="0"/>
              <a:pPr/>
              <a:t>27</a:t>
            </a:fld>
            <a:endParaRPr lang="en-US" dirty="0"/>
          </a:p>
        </p:txBody>
      </p:sp>
      <p:grpSp>
        <p:nvGrpSpPr>
          <p:cNvPr id="3" name="Group 4"/>
          <p:cNvGrpSpPr/>
          <p:nvPr/>
        </p:nvGrpSpPr>
        <p:grpSpPr>
          <a:xfrm>
            <a:off x="654725" y="2419227"/>
            <a:ext cx="1785816" cy="2216393"/>
            <a:chOff x="654725" y="2419227"/>
            <a:chExt cx="1785816" cy="2216393"/>
          </a:xfrm>
        </p:grpSpPr>
        <p:sp>
          <p:nvSpPr>
            <p:cNvPr id="20" name="Rectangle 19"/>
            <p:cNvSpPr/>
            <p:nvPr/>
          </p:nvSpPr>
          <p:spPr>
            <a:xfrm>
              <a:off x="654725" y="2978419"/>
              <a:ext cx="1785816" cy="14845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 name="Round Same Side Corner Rectangle 1"/>
            <p:cNvSpPr/>
            <p:nvPr/>
          </p:nvSpPr>
          <p:spPr>
            <a:xfrm>
              <a:off x="654725" y="2419227"/>
              <a:ext cx="1785816" cy="581553"/>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Message Grid</a:t>
              </a:r>
            </a:p>
          </p:txBody>
        </p:sp>
        <p:sp>
          <p:nvSpPr>
            <p:cNvPr id="23" name="Rectangle 22"/>
            <p:cNvSpPr/>
            <p:nvPr/>
          </p:nvSpPr>
          <p:spPr>
            <a:xfrm>
              <a:off x="654725" y="4510638"/>
              <a:ext cx="1785816" cy="1249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grpSp>
      <p:grpSp>
        <p:nvGrpSpPr>
          <p:cNvPr id="4" name="Group 24"/>
          <p:cNvGrpSpPr/>
          <p:nvPr/>
        </p:nvGrpSpPr>
        <p:grpSpPr>
          <a:xfrm>
            <a:off x="2672461" y="2419227"/>
            <a:ext cx="1785816" cy="2216393"/>
            <a:chOff x="654725" y="2419227"/>
            <a:chExt cx="1785816" cy="2216393"/>
          </a:xfrm>
        </p:grpSpPr>
        <p:sp>
          <p:nvSpPr>
            <p:cNvPr id="26" name="Rectangle 25"/>
            <p:cNvSpPr/>
            <p:nvPr/>
          </p:nvSpPr>
          <p:spPr>
            <a:xfrm>
              <a:off x="654725" y="2978419"/>
              <a:ext cx="1785816" cy="14845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ound Same Side Corner Rectangle 26"/>
            <p:cNvSpPr/>
            <p:nvPr/>
          </p:nvSpPr>
          <p:spPr>
            <a:xfrm>
              <a:off x="654725" y="2419227"/>
              <a:ext cx="1785816" cy="581553"/>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Grid</a:t>
              </a:r>
            </a:p>
          </p:txBody>
        </p:sp>
        <p:sp>
          <p:nvSpPr>
            <p:cNvPr id="28" name="Rectangle 27"/>
            <p:cNvSpPr/>
            <p:nvPr/>
          </p:nvSpPr>
          <p:spPr>
            <a:xfrm>
              <a:off x="654725" y="4510638"/>
              <a:ext cx="1785816" cy="1249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 name="Group 28"/>
          <p:cNvGrpSpPr/>
          <p:nvPr/>
        </p:nvGrpSpPr>
        <p:grpSpPr>
          <a:xfrm>
            <a:off x="4690197" y="2419227"/>
            <a:ext cx="1785816" cy="2216393"/>
            <a:chOff x="654725" y="2419227"/>
            <a:chExt cx="1785816" cy="2216393"/>
          </a:xfrm>
        </p:grpSpPr>
        <p:sp>
          <p:nvSpPr>
            <p:cNvPr id="30" name="Rectangle 29"/>
            <p:cNvSpPr/>
            <p:nvPr/>
          </p:nvSpPr>
          <p:spPr>
            <a:xfrm>
              <a:off x="654725" y="2978419"/>
              <a:ext cx="1785816" cy="14845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ound Same Side Corner Rectangle 30"/>
            <p:cNvSpPr/>
            <p:nvPr/>
          </p:nvSpPr>
          <p:spPr>
            <a:xfrm>
              <a:off x="654725" y="2419227"/>
              <a:ext cx="1785816" cy="581553"/>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Processing Grid</a:t>
              </a:r>
            </a:p>
          </p:txBody>
        </p:sp>
        <p:sp>
          <p:nvSpPr>
            <p:cNvPr id="32" name="Rectangle 31"/>
            <p:cNvSpPr/>
            <p:nvPr/>
          </p:nvSpPr>
          <p:spPr>
            <a:xfrm>
              <a:off x="654725" y="4510638"/>
              <a:ext cx="1785816" cy="1249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32"/>
          <p:cNvGrpSpPr/>
          <p:nvPr/>
        </p:nvGrpSpPr>
        <p:grpSpPr>
          <a:xfrm>
            <a:off x="6707933" y="2419227"/>
            <a:ext cx="1785816" cy="2216393"/>
            <a:chOff x="654725" y="2419227"/>
            <a:chExt cx="1785816" cy="2216393"/>
          </a:xfrm>
        </p:grpSpPr>
        <p:sp>
          <p:nvSpPr>
            <p:cNvPr id="34" name="Rectangle 33"/>
            <p:cNvSpPr/>
            <p:nvPr/>
          </p:nvSpPr>
          <p:spPr>
            <a:xfrm>
              <a:off x="654725" y="2978419"/>
              <a:ext cx="1785816" cy="14845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ound Same Side Corner Rectangle 34"/>
            <p:cNvSpPr/>
            <p:nvPr/>
          </p:nvSpPr>
          <p:spPr>
            <a:xfrm>
              <a:off x="654725" y="2419227"/>
              <a:ext cx="1785816" cy="581553"/>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Deployment Manager</a:t>
              </a:r>
            </a:p>
          </p:txBody>
        </p:sp>
        <p:sp>
          <p:nvSpPr>
            <p:cNvPr id="36" name="Rectangle 35"/>
            <p:cNvSpPr/>
            <p:nvPr/>
          </p:nvSpPr>
          <p:spPr>
            <a:xfrm>
              <a:off x="654725" y="4510638"/>
              <a:ext cx="1785816" cy="1249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7" name="TextBox 36"/>
          <p:cNvSpPr txBox="1"/>
          <p:nvPr/>
        </p:nvSpPr>
        <p:spPr>
          <a:xfrm>
            <a:off x="642532" y="3031916"/>
            <a:ext cx="1785817" cy="861774"/>
          </a:xfrm>
          <a:prstGeom prst="rect">
            <a:avLst/>
          </a:prstGeom>
          <a:noFill/>
        </p:spPr>
        <p:txBody>
          <a:bodyPr wrap="square" rtlCol="0">
            <a:spAutoFit/>
          </a:bodyPr>
          <a:lstStyle/>
          <a:p>
            <a:pPr marL="171450" indent="-171450">
              <a:buFont typeface="Arial" panose="020B0604020202020204" pitchFamily="34" charset="0"/>
              <a:buChar char="•"/>
            </a:pPr>
            <a:r>
              <a:rPr lang="en-US" sz="1000" dirty="0"/>
              <a:t>Manage input requests</a:t>
            </a:r>
          </a:p>
          <a:p>
            <a:pPr marL="171450" indent="-171450">
              <a:buFont typeface="Arial" panose="020B0604020202020204" pitchFamily="34" charset="0"/>
              <a:buChar char="•"/>
            </a:pPr>
            <a:r>
              <a:rPr lang="en-US" sz="1000" dirty="0"/>
              <a:t>Manage Session</a:t>
            </a:r>
          </a:p>
          <a:p>
            <a:pPr marL="115888" indent="-115888">
              <a:buFont typeface="Arial" panose="020B0604020202020204" pitchFamily="34" charset="0"/>
              <a:buChar char="•"/>
            </a:pPr>
            <a:r>
              <a:rPr lang="en-US" sz="1000" dirty="0"/>
              <a:t>Determine which active processing unit to use</a:t>
            </a:r>
          </a:p>
          <a:p>
            <a:pPr marL="171450" indent="-171450">
              <a:buFont typeface="Arial" panose="020B0604020202020204" pitchFamily="34" charset="0"/>
              <a:buChar char="•"/>
            </a:pPr>
            <a:r>
              <a:rPr lang="en-US" sz="1000" dirty="0"/>
              <a:t>Scale of complexity</a:t>
            </a:r>
          </a:p>
        </p:txBody>
      </p:sp>
      <p:sp>
        <p:nvSpPr>
          <p:cNvPr id="45" name="TextBox 44"/>
          <p:cNvSpPr txBox="1"/>
          <p:nvPr/>
        </p:nvSpPr>
        <p:spPr>
          <a:xfrm>
            <a:off x="2676999" y="3024570"/>
            <a:ext cx="1781278" cy="553998"/>
          </a:xfrm>
          <a:prstGeom prst="rect">
            <a:avLst/>
          </a:prstGeom>
          <a:noFill/>
        </p:spPr>
        <p:txBody>
          <a:bodyPr wrap="square" rtlCol="0">
            <a:spAutoFit/>
          </a:bodyPr>
          <a:lstStyle/>
          <a:p>
            <a:pPr marL="115888" indent="-115888">
              <a:buFont typeface="Arial" panose="020B0604020202020204" pitchFamily="34" charset="0"/>
              <a:buChar char="•"/>
            </a:pPr>
            <a:r>
              <a:rPr lang="en-US" sz="1000" dirty="0"/>
              <a:t>Manages data replication</a:t>
            </a:r>
          </a:p>
          <a:p>
            <a:pPr marL="115888" indent="-115888">
              <a:buFont typeface="Arial" panose="020B0604020202020204" pitchFamily="34" charset="0"/>
              <a:buChar char="•"/>
            </a:pPr>
            <a:r>
              <a:rPr lang="en-US" sz="1000" dirty="0"/>
              <a:t>Talks to each replicator</a:t>
            </a:r>
          </a:p>
          <a:p>
            <a:pPr marL="115888" indent="-115888">
              <a:buFont typeface="Arial" panose="020B0604020202020204" pitchFamily="34" charset="0"/>
              <a:buChar char="•"/>
            </a:pPr>
            <a:r>
              <a:rPr lang="en-US" sz="1000" dirty="0"/>
              <a:t>Replication in parallel </a:t>
            </a:r>
            <a:r>
              <a:rPr lang="en-US" sz="1000" dirty="0" err="1"/>
              <a:t>async</a:t>
            </a:r>
            <a:endParaRPr lang="en-US" sz="1000" dirty="0"/>
          </a:p>
        </p:txBody>
      </p:sp>
      <p:sp>
        <p:nvSpPr>
          <p:cNvPr id="47" name="TextBox 46"/>
          <p:cNvSpPr txBox="1"/>
          <p:nvPr/>
        </p:nvSpPr>
        <p:spPr>
          <a:xfrm>
            <a:off x="4690197" y="3049360"/>
            <a:ext cx="1785816" cy="707886"/>
          </a:xfrm>
          <a:prstGeom prst="rect">
            <a:avLst/>
          </a:prstGeom>
          <a:noFill/>
        </p:spPr>
        <p:txBody>
          <a:bodyPr wrap="square" rtlCol="0">
            <a:spAutoFit/>
          </a:bodyPr>
          <a:lstStyle/>
          <a:p>
            <a:pPr marL="115888" indent="-115888">
              <a:buFont typeface="Arial" panose="020B0604020202020204" pitchFamily="34" charset="0"/>
              <a:buChar char="•"/>
            </a:pPr>
            <a:r>
              <a:rPr lang="en-US" sz="1000" dirty="0"/>
              <a:t>Optional component</a:t>
            </a:r>
          </a:p>
          <a:p>
            <a:pPr marL="115888" indent="-115888">
              <a:buFont typeface="Arial" panose="020B0604020202020204" pitchFamily="34" charset="0"/>
              <a:buChar char="•"/>
            </a:pPr>
            <a:r>
              <a:rPr lang="en-US" sz="1000" dirty="0"/>
              <a:t>Manages distributed requests</a:t>
            </a:r>
          </a:p>
          <a:p>
            <a:pPr marL="115888" indent="-115888">
              <a:buFont typeface="Arial" panose="020B0604020202020204" pitchFamily="34" charset="0"/>
              <a:buChar char="•"/>
            </a:pPr>
            <a:r>
              <a:rPr lang="en-US" sz="1000" dirty="0"/>
              <a:t>Coordinates processing units</a:t>
            </a:r>
          </a:p>
          <a:p>
            <a:pPr marL="115888" indent="-115888">
              <a:buFont typeface="Arial" panose="020B0604020202020204" pitchFamily="34" charset="0"/>
              <a:buChar char="•"/>
            </a:pPr>
            <a:r>
              <a:rPr lang="en-US" sz="1000" dirty="0"/>
              <a:t>Orchestrates</a:t>
            </a:r>
          </a:p>
        </p:txBody>
      </p:sp>
      <p:sp>
        <p:nvSpPr>
          <p:cNvPr id="52" name="TextBox 51"/>
          <p:cNvSpPr txBox="1"/>
          <p:nvPr/>
        </p:nvSpPr>
        <p:spPr>
          <a:xfrm>
            <a:off x="6707934" y="3023320"/>
            <a:ext cx="1785816" cy="1015663"/>
          </a:xfrm>
          <a:prstGeom prst="rect">
            <a:avLst/>
          </a:prstGeom>
          <a:noFill/>
        </p:spPr>
        <p:txBody>
          <a:bodyPr wrap="square" rtlCol="0">
            <a:spAutoFit/>
          </a:bodyPr>
          <a:lstStyle/>
          <a:p>
            <a:pPr marL="115888" indent="-115888">
              <a:buFont typeface="Arial" panose="020B0604020202020204" pitchFamily="34" charset="0"/>
              <a:buChar char="•"/>
            </a:pPr>
            <a:r>
              <a:rPr lang="en-US" sz="1000" dirty="0"/>
              <a:t>Manages startup/shutdown of processing units</a:t>
            </a:r>
          </a:p>
          <a:p>
            <a:pPr marL="115888" indent="-115888">
              <a:buFont typeface="Arial" panose="020B0604020202020204" pitchFamily="34" charset="0"/>
              <a:buChar char="•"/>
            </a:pPr>
            <a:r>
              <a:rPr lang="en-US" sz="1000" dirty="0"/>
              <a:t>Monitors response times &amp; user loads</a:t>
            </a:r>
          </a:p>
          <a:p>
            <a:pPr marL="115888" indent="-115888">
              <a:buFont typeface="Arial" panose="020B0604020202020204" pitchFamily="34" charset="0"/>
              <a:buChar char="•"/>
            </a:pPr>
            <a:r>
              <a:rPr lang="en-US" sz="1000" dirty="0"/>
              <a:t>If load increases start new processing unit</a:t>
            </a:r>
          </a:p>
        </p:txBody>
      </p:sp>
      <p:sp>
        <p:nvSpPr>
          <p:cNvPr id="39" name="Title 6"/>
          <p:cNvSpPr txBox="1">
            <a:spLocks/>
          </p:cNvSpPr>
          <p:nvPr/>
        </p:nvSpPr>
        <p:spPr>
          <a:xfrm>
            <a:off x="1744515" y="-6743"/>
            <a:ext cx="5638800" cy="353524"/>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dirty="0">
                <a:solidFill>
                  <a:schemeClr val="bg2"/>
                </a:solidFill>
              </a:rPr>
              <a:t>Virtualized Middleware</a:t>
            </a:r>
          </a:p>
        </p:txBody>
      </p:sp>
      <p:sp>
        <p:nvSpPr>
          <p:cNvPr id="40" name="Text Placeholder 7"/>
          <p:cNvSpPr txBox="1">
            <a:spLocks/>
          </p:cNvSpPr>
          <p:nvPr/>
        </p:nvSpPr>
        <p:spPr>
          <a:xfrm>
            <a:off x="2506515" y="258303"/>
            <a:ext cx="4114800" cy="200746"/>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200" dirty="0">
                <a:solidFill>
                  <a:schemeClr val="bg2"/>
                </a:solidFill>
              </a:rPr>
              <a:t>Space-Based Architecture</a:t>
            </a:r>
          </a:p>
        </p:txBody>
      </p:sp>
    </p:spTree>
  </p:cSld>
  <p:clrMapOvr>
    <a:masterClrMapping/>
  </p:clrMapOvr>
  <p:transition spd="med" advClick="0" advTm="6000">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Analysis</a:t>
            </a:r>
          </a:p>
        </p:txBody>
      </p:sp>
      <p:sp>
        <p:nvSpPr>
          <p:cNvPr id="6" name="Text Placeholder 5"/>
          <p:cNvSpPr>
            <a:spLocks noGrp="1"/>
          </p:cNvSpPr>
          <p:nvPr>
            <p:ph type="body" sz="half" idx="2"/>
          </p:nvPr>
        </p:nvSpPr>
        <p:spPr/>
        <p:txBody>
          <a:bodyPr/>
          <a:lstStyle/>
          <a:p>
            <a:r>
              <a:rPr lang="en-US" dirty="0"/>
              <a:t>Space-Based Architecture</a:t>
            </a:r>
          </a:p>
        </p:txBody>
      </p:sp>
      <p:sp>
        <p:nvSpPr>
          <p:cNvPr id="32" name="Slide Number Placeholder 31"/>
          <p:cNvSpPr>
            <a:spLocks noGrp="1"/>
          </p:cNvSpPr>
          <p:nvPr>
            <p:ph type="sldNum" sz="quarter" idx="12"/>
          </p:nvPr>
        </p:nvSpPr>
        <p:spPr/>
        <p:txBody>
          <a:bodyPr/>
          <a:lstStyle/>
          <a:p>
            <a:fld id="{C136B7D2-B98C-44FD-8D04-7EC62A564975}" type="slidenum">
              <a:rPr lang="en-US" smtClean="0"/>
              <a:pPr/>
              <a:t>28</a:t>
            </a:fld>
            <a:endParaRPr lang="en-US" dirty="0"/>
          </a:p>
        </p:txBody>
      </p:sp>
      <p:sp>
        <p:nvSpPr>
          <p:cNvPr id="25" name="Flowchart: Off-page Connector 24"/>
          <p:cNvSpPr/>
          <p:nvPr/>
        </p:nvSpPr>
        <p:spPr>
          <a:xfrm>
            <a:off x="679818" y="1527447"/>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800" b="1" dirty="0">
              <a:solidFill>
                <a:schemeClr val="accent1">
                  <a:lumMod val="50000"/>
                </a:schemeClr>
              </a:solidFill>
              <a:latin typeface="FontAwesome" pitchFamily="2" charset="0"/>
            </a:endParaRPr>
          </a:p>
        </p:txBody>
      </p:sp>
      <p:sp>
        <p:nvSpPr>
          <p:cNvPr id="31" name="Flowchart: Off-page Connector 30"/>
          <p:cNvSpPr/>
          <p:nvPr/>
        </p:nvSpPr>
        <p:spPr>
          <a:xfrm>
            <a:off x="679818" y="2534136"/>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3">
                  <a:lumMod val="50000"/>
                </a:schemeClr>
              </a:solidFill>
            </a:endParaRPr>
          </a:p>
        </p:txBody>
      </p:sp>
      <p:sp>
        <p:nvSpPr>
          <p:cNvPr id="36" name="Flowchart: Off-page Connector 35"/>
          <p:cNvSpPr/>
          <p:nvPr/>
        </p:nvSpPr>
        <p:spPr>
          <a:xfrm>
            <a:off x="679818" y="3542258"/>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accent5">
                  <a:lumMod val="50000"/>
                </a:schemeClr>
              </a:solidFill>
            </a:endParaRPr>
          </a:p>
        </p:txBody>
      </p:sp>
      <p:grpSp>
        <p:nvGrpSpPr>
          <p:cNvPr id="3" name="Group 32"/>
          <p:cNvGrpSpPr/>
          <p:nvPr/>
        </p:nvGrpSpPr>
        <p:grpSpPr>
          <a:xfrm>
            <a:off x="1576435" y="1536250"/>
            <a:ext cx="2649923" cy="511530"/>
            <a:chOff x="5638262" y="1447392"/>
            <a:chExt cx="2649923" cy="511530"/>
          </a:xfrm>
        </p:grpSpPr>
        <p:sp>
          <p:nvSpPr>
            <p:cNvPr id="57" name="TextBox 56"/>
            <p:cNvSpPr txBox="1"/>
            <p:nvPr/>
          </p:nvSpPr>
          <p:spPr>
            <a:xfrm>
              <a:off x="5638263" y="1447392"/>
              <a:ext cx="509755" cy="215444"/>
            </a:xfrm>
            <a:prstGeom prst="rect">
              <a:avLst/>
            </a:prstGeom>
            <a:noFill/>
          </p:spPr>
          <p:txBody>
            <a:bodyPr wrap="none" lIns="0" tIns="0" rIns="0" bIns="0" rtlCol="0" anchor="ctr">
              <a:spAutoFit/>
            </a:bodyPr>
            <a:lstStyle/>
            <a:p>
              <a:r>
                <a:rPr lang="en-US" sz="1400" b="1" dirty="0">
                  <a:solidFill>
                    <a:schemeClr val="accent1"/>
                  </a:solidFill>
                  <a:latin typeface="+mj-lt"/>
                </a:rPr>
                <a:t>Agility</a:t>
              </a:r>
            </a:p>
          </p:txBody>
        </p:sp>
        <p:sp>
          <p:nvSpPr>
            <p:cNvPr id="58" name="TextBox 57"/>
            <p:cNvSpPr txBox="1"/>
            <p:nvPr/>
          </p:nvSpPr>
          <p:spPr>
            <a:xfrm>
              <a:off x="5638262" y="1651145"/>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Because processing units can be brought up/down quickly.</a:t>
              </a:r>
            </a:p>
          </p:txBody>
        </p:sp>
      </p:grpSp>
      <p:sp>
        <p:nvSpPr>
          <p:cNvPr id="59" name="Flowchart: Off-page Connector 58"/>
          <p:cNvSpPr/>
          <p:nvPr/>
        </p:nvSpPr>
        <p:spPr>
          <a:xfrm>
            <a:off x="7740385" y="1526013"/>
            <a:ext cx="723797" cy="703077"/>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grpSp>
        <p:nvGrpSpPr>
          <p:cNvPr id="4" name="Group 36"/>
          <p:cNvGrpSpPr/>
          <p:nvPr/>
        </p:nvGrpSpPr>
        <p:grpSpPr>
          <a:xfrm>
            <a:off x="1576435" y="2511765"/>
            <a:ext cx="2649923" cy="544139"/>
            <a:chOff x="5638262" y="2422907"/>
            <a:chExt cx="2649923" cy="544139"/>
          </a:xfrm>
        </p:grpSpPr>
        <p:sp>
          <p:nvSpPr>
            <p:cNvPr id="61" name="TextBox 60"/>
            <p:cNvSpPr txBox="1"/>
            <p:nvPr/>
          </p:nvSpPr>
          <p:spPr>
            <a:xfrm>
              <a:off x="5638263" y="2422907"/>
              <a:ext cx="1389804" cy="215444"/>
            </a:xfrm>
            <a:prstGeom prst="rect">
              <a:avLst/>
            </a:prstGeom>
            <a:noFill/>
          </p:spPr>
          <p:txBody>
            <a:bodyPr wrap="none" lIns="0" tIns="0" rIns="0" bIns="0" rtlCol="0" anchor="ctr">
              <a:spAutoFit/>
            </a:bodyPr>
            <a:lstStyle/>
            <a:p>
              <a:r>
                <a:rPr lang="en-US" sz="1400" b="1" dirty="0">
                  <a:solidFill>
                    <a:schemeClr val="accent2"/>
                  </a:solidFill>
                </a:rPr>
                <a:t>Ease of Deployment</a:t>
              </a:r>
            </a:p>
          </p:txBody>
        </p:sp>
        <p:sp>
          <p:nvSpPr>
            <p:cNvPr id="62" name="TextBox 61"/>
            <p:cNvSpPr txBox="1"/>
            <p:nvPr/>
          </p:nvSpPr>
          <p:spPr>
            <a:xfrm>
              <a:off x="5638262" y="2659269"/>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While not decoupled or distributed, sophisticated cloud-based tools allow for easy push button deploy.</a:t>
              </a:r>
            </a:p>
          </p:txBody>
        </p:sp>
      </p:grpSp>
      <p:sp>
        <p:nvSpPr>
          <p:cNvPr id="63" name="Flowchart: Off-page Connector 62"/>
          <p:cNvSpPr/>
          <p:nvPr/>
        </p:nvSpPr>
        <p:spPr>
          <a:xfrm>
            <a:off x="7740385" y="2534137"/>
            <a:ext cx="723797" cy="703077"/>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grpSp>
        <p:nvGrpSpPr>
          <p:cNvPr id="5" name="Group 37"/>
          <p:cNvGrpSpPr/>
          <p:nvPr/>
        </p:nvGrpSpPr>
        <p:grpSpPr>
          <a:xfrm>
            <a:off x="1576435" y="3542970"/>
            <a:ext cx="2649923" cy="511531"/>
            <a:chOff x="5638262" y="3454112"/>
            <a:chExt cx="2649923" cy="511531"/>
          </a:xfrm>
        </p:grpSpPr>
        <p:sp>
          <p:nvSpPr>
            <p:cNvPr id="65" name="TextBox 64"/>
            <p:cNvSpPr txBox="1"/>
            <p:nvPr/>
          </p:nvSpPr>
          <p:spPr>
            <a:xfrm>
              <a:off x="5638263" y="3454112"/>
              <a:ext cx="738985" cy="215444"/>
            </a:xfrm>
            <a:prstGeom prst="rect">
              <a:avLst/>
            </a:prstGeom>
            <a:noFill/>
          </p:spPr>
          <p:txBody>
            <a:bodyPr wrap="none" lIns="0" tIns="0" rIns="0" bIns="0" rtlCol="0" anchor="ctr">
              <a:spAutoFit/>
            </a:bodyPr>
            <a:lstStyle/>
            <a:p>
              <a:r>
                <a:rPr lang="en-US" sz="1400" b="1" dirty="0">
                  <a:solidFill>
                    <a:schemeClr val="accent3"/>
                  </a:solidFill>
                </a:rPr>
                <a:t>Testability</a:t>
              </a:r>
            </a:p>
          </p:txBody>
        </p:sp>
        <p:sp>
          <p:nvSpPr>
            <p:cNvPr id="66" name="TextBox 65"/>
            <p:cNvSpPr txBox="1"/>
            <p:nvPr/>
          </p:nvSpPr>
          <p:spPr>
            <a:xfrm>
              <a:off x="5638262" y="3657866"/>
              <a:ext cx="2649923" cy="307777"/>
            </a:xfrm>
            <a:prstGeom prst="rect">
              <a:avLst/>
            </a:prstGeom>
            <a:noFill/>
          </p:spPr>
          <p:txBody>
            <a:bodyPr wrap="square" lIns="0" tIns="0" rIns="0" bIns="0" rtlCol="0" anchor="t">
              <a:spAutoFit/>
            </a:bodyPr>
            <a:lstStyle/>
            <a:p>
              <a:pPr lvl="0" defTabSz="914400">
                <a:spcBef>
                  <a:spcPct val="20000"/>
                </a:spcBef>
                <a:defRPr/>
              </a:pPr>
              <a:r>
                <a:rPr lang="en-US" sz="1000" dirty="0">
                  <a:solidFill>
                    <a:schemeClr val="tx1">
                      <a:lumMod val="50000"/>
                      <a:lumOff val="50000"/>
                    </a:schemeClr>
                  </a:solidFill>
                </a:rPr>
                <a:t>Expensive and difficult to create user load to test architecture.</a:t>
              </a:r>
            </a:p>
          </p:txBody>
        </p:sp>
      </p:grpSp>
      <p:sp>
        <p:nvSpPr>
          <p:cNvPr id="67" name="Flowchart: Off-page Connector 66"/>
          <p:cNvSpPr/>
          <p:nvPr/>
        </p:nvSpPr>
        <p:spPr>
          <a:xfrm>
            <a:off x="7740385" y="3542258"/>
            <a:ext cx="723797" cy="703078"/>
          </a:xfrm>
          <a:prstGeom prst="flowChartOffpageConnector">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cxnSp>
        <p:nvCxnSpPr>
          <p:cNvPr id="68" name="Straight Connector 67"/>
          <p:cNvCxnSpPr/>
          <p:nvPr/>
        </p:nvCxnSpPr>
        <p:spPr>
          <a:xfrm flipV="1">
            <a:off x="4572000" y="1477217"/>
            <a:ext cx="0" cy="2746157"/>
          </a:xfrm>
          <a:prstGeom prst="line">
            <a:avLst/>
          </a:prstGeom>
          <a:ln w="19050">
            <a:solidFill>
              <a:schemeClr val="bg1">
                <a:lumMod val="75000"/>
              </a:schemeClr>
            </a:solidFill>
            <a:prstDash val="sysDot"/>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7" name="Group 47"/>
          <p:cNvGrpSpPr/>
          <p:nvPr/>
        </p:nvGrpSpPr>
        <p:grpSpPr>
          <a:xfrm>
            <a:off x="4917642" y="1527447"/>
            <a:ext cx="2621653" cy="518900"/>
            <a:chOff x="885153" y="1438589"/>
            <a:chExt cx="2621653" cy="518900"/>
          </a:xfrm>
        </p:grpSpPr>
        <p:sp>
          <p:nvSpPr>
            <p:cNvPr id="49" name="TextBox 48"/>
            <p:cNvSpPr txBox="1"/>
            <p:nvPr/>
          </p:nvSpPr>
          <p:spPr>
            <a:xfrm>
              <a:off x="2464854" y="1438589"/>
              <a:ext cx="1041952" cy="215444"/>
            </a:xfrm>
            <a:prstGeom prst="rect">
              <a:avLst/>
            </a:prstGeom>
            <a:noFill/>
          </p:spPr>
          <p:txBody>
            <a:bodyPr wrap="none" lIns="0" tIns="0" rIns="0" bIns="0" rtlCol="0" anchor="ctr">
              <a:spAutoFit/>
            </a:bodyPr>
            <a:lstStyle/>
            <a:p>
              <a:pPr algn="r"/>
              <a:r>
                <a:rPr lang="en-US" sz="1400" b="1" dirty="0">
                  <a:solidFill>
                    <a:schemeClr val="accent4"/>
                  </a:solidFill>
                  <a:latin typeface="+mj-lt"/>
                </a:rPr>
                <a:t>Performance</a:t>
              </a:r>
            </a:p>
          </p:txBody>
        </p:sp>
        <p:sp>
          <p:nvSpPr>
            <p:cNvPr id="50" name="TextBox 49"/>
            <p:cNvSpPr txBox="1"/>
            <p:nvPr/>
          </p:nvSpPr>
          <p:spPr>
            <a:xfrm>
              <a:off x="885153" y="1649712"/>
              <a:ext cx="2621652"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Achieved by in-memory data access and caching build into pattern.</a:t>
              </a:r>
            </a:p>
          </p:txBody>
        </p:sp>
      </p:grpSp>
      <p:grpSp>
        <p:nvGrpSpPr>
          <p:cNvPr id="8" name="Group 50"/>
          <p:cNvGrpSpPr/>
          <p:nvPr/>
        </p:nvGrpSpPr>
        <p:grpSpPr>
          <a:xfrm>
            <a:off x="4917642" y="2544373"/>
            <a:ext cx="2621653" cy="511531"/>
            <a:chOff x="885153" y="2455515"/>
            <a:chExt cx="2621653" cy="511531"/>
          </a:xfrm>
        </p:grpSpPr>
        <p:sp>
          <p:nvSpPr>
            <p:cNvPr id="52" name="TextBox 51"/>
            <p:cNvSpPr txBox="1"/>
            <p:nvPr/>
          </p:nvSpPr>
          <p:spPr>
            <a:xfrm>
              <a:off x="1876551" y="2455515"/>
              <a:ext cx="1630255" cy="215444"/>
            </a:xfrm>
            <a:prstGeom prst="rect">
              <a:avLst/>
            </a:prstGeom>
            <a:noFill/>
          </p:spPr>
          <p:txBody>
            <a:bodyPr wrap="square" lIns="0" tIns="0" rIns="0" bIns="0" rtlCol="0" anchor="ctr">
              <a:spAutoFit/>
            </a:bodyPr>
            <a:lstStyle/>
            <a:p>
              <a:pPr algn="r"/>
              <a:r>
                <a:rPr lang="en-US" sz="1400" b="1" dirty="0">
                  <a:solidFill>
                    <a:schemeClr val="accent5"/>
                  </a:solidFill>
                </a:rPr>
                <a:t>Scalability</a:t>
              </a:r>
            </a:p>
          </p:txBody>
        </p:sp>
        <p:sp>
          <p:nvSpPr>
            <p:cNvPr id="53" name="TextBox 52"/>
            <p:cNvSpPr txBox="1"/>
            <p:nvPr/>
          </p:nvSpPr>
          <p:spPr>
            <a:xfrm>
              <a:off x="885153" y="2659269"/>
              <a:ext cx="2621653" cy="307777"/>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Achieved by not depending on centralized database, which is often the limiting bottleneck.</a:t>
              </a:r>
            </a:p>
          </p:txBody>
        </p:sp>
      </p:grpSp>
      <p:grpSp>
        <p:nvGrpSpPr>
          <p:cNvPr id="9" name="Group 53"/>
          <p:cNvGrpSpPr/>
          <p:nvPr/>
        </p:nvGrpSpPr>
        <p:grpSpPr>
          <a:xfrm>
            <a:off x="4917642" y="3552495"/>
            <a:ext cx="2621653" cy="674944"/>
            <a:chOff x="885152" y="3463637"/>
            <a:chExt cx="2621653" cy="674944"/>
          </a:xfrm>
        </p:grpSpPr>
        <p:sp>
          <p:nvSpPr>
            <p:cNvPr id="55" name="TextBox 54"/>
            <p:cNvSpPr txBox="1"/>
            <p:nvPr/>
          </p:nvSpPr>
          <p:spPr>
            <a:xfrm>
              <a:off x="2035247" y="3463637"/>
              <a:ext cx="1471558" cy="215444"/>
            </a:xfrm>
            <a:prstGeom prst="rect">
              <a:avLst/>
            </a:prstGeom>
            <a:noFill/>
          </p:spPr>
          <p:txBody>
            <a:bodyPr wrap="none" lIns="0" tIns="0" rIns="0" bIns="0" rtlCol="0" anchor="ctr">
              <a:spAutoFit/>
            </a:bodyPr>
            <a:lstStyle/>
            <a:p>
              <a:pPr algn="r"/>
              <a:r>
                <a:rPr lang="en-US" sz="1400" b="1" dirty="0">
                  <a:solidFill>
                    <a:schemeClr val="accent6">
                      <a:lumMod val="60000"/>
                      <a:lumOff val="40000"/>
                    </a:schemeClr>
                  </a:solidFill>
                </a:rPr>
                <a:t>Ease of Development</a:t>
              </a:r>
            </a:p>
          </p:txBody>
        </p:sp>
        <p:sp>
          <p:nvSpPr>
            <p:cNvPr id="56" name="TextBox 55"/>
            <p:cNvSpPr txBox="1"/>
            <p:nvPr/>
          </p:nvSpPr>
          <p:spPr>
            <a:xfrm>
              <a:off x="885152" y="3676916"/>
              <a:ext cx="2621653" cy="461665"/>
            </a:xfrm>
            <a:prstGeom prst="rect">
              <a:avLst/>
            </a:prstGeom>
            <a:noFill/>
          </p:spPr>
          <p:txBody>
            <a:bodyPr wrap="square" lIns="0" tIns="0" rIns="0" bIns="0" rtlCol="0" anchor="t">
              <a:spAutoFit/>
            </a:bodyPr>
            <a:lstStyle/>
            <a:p>
              <a:pPr lvl="0" algn="r" defTabSz="914400">
                <a:spcBef>
                  <a:spcPct val="20000"/>
                </a:spcBef>
                <a:defRPr/>
              </a:pPr>
              <a:r>
                <a:rPr lang="en-US" sz="1000" dirty="0">
                  <a:solidFill>
                    <a:schemeClr val="tx1">
                      <a:lumMod val="50000"/>
                      <a:lumOff val="50000"/>
                    </a:schemeClr>
                  </a:solidFill>
                </a:rPr>
                <a:t>Complex caching and in-memory data grids make it difficult to develop. In addition, need to be diligent watchers of performance issues being introduced.</a:t>
              </a:r>
            </a:p>
          </p:txBody>
        </p:sp>
      </p:grpSp>
      <p:sp>
        <p:nvSpPr>
          <p:cNvPr id="42" name="Rectangle 41"/>
          <p:cNvSpPr/>
          <p:nvPr/>
        </p:nvSpPr>
        <p:spPr>
          <a:xfrm>
            <a:off x="661568" y="1368184"/>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3" name="Rectangle 42"/>
          <p:cNvSpPr/>
          <p:nvPr/>
        </p:nvSpPr>
        <p:spPr>
          <a:xfrm>
            <a:off x="669118"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9" name="Rectangle 38"/>
          <p:cNvSpPr/>
          <p:nvPr/>
        </p:nvSpPr>
        <p:spPr>
          <a:xfrm>
            <a:off x="7707559" y="3378447"/>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0" name="Rectangle 39"/>
          <p:cNvSpPr/>
          <p:nvPr/>
        </p:nvSpPr>
        <p:spPr>
          <a:xfrm>
            <a:off x="7725495" y="2383097"/>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38" name="Rectangle 37"/>
          <p:cNvSpPr/>
          <p:nvPr/>
        </p:nvSpPr>
        <p:spPr>
          <a:xfrm>
            <a:off x="657376" y="3420441"/>
            <a:ext cx="756938" cy="830997"/>
          </a:xfrm>
          <a:prstGeom prst="rect">
            <a:avLst/>
          </a:prstGeom>
          <a:noFill/>
        </p:spPr>
        <p:txBody>
          <a:bodyPr wrap="none" lIns="91440" tIns="45720" rIns="91440" bIns="45720">
            <a:spAutoFit/>
          </a:bodyPr>
          <a:lstStyle/>
          <a:p>
            <a:pPr algn="ctr"/>
            <a:r>
              <a:rPr lang="en-US" sz="4800" dirty="0">
                <a:ln w="0"/>
                <a:solidFill>
                  <a:schemeClr val="bg1"/>
                </a:solidFill>
                <a:effectLst>
                  <a:outerShdw blurRad="38100" dist="19050" dir="2700000" algn="tl" rotWithShape="0">
                    <a:schemeClr val="dk1">
                      <a:alpha val="40000"/>
                    </a:schemeClr>
                  </a:outerShdw>
                </a:effectLst>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
        <p:nvSpPr>
          <p:cNvPr id="44" name="Rectangle 43"/>
          <p:cNvSpPr/>
          <p:nvPr/>
        </p:nvSpPr>
        <p:spPr>
          <a:xfrm>
            <a:off x="7723814" y="1400771"/>
            <a:ext cx="756938" cy="830997"/>
          </a:xfrm>
          <a:prstGeom prst="rect">
            <a:avLst/>
          </a:prstGeom>
          <a:noFill/>
        </p:spPr>
        <p:txBody>
          <a:bodyPr wrap="none" lIns="91440" tIns="45720" rIns="91440" bIns="45720">
            <a:spAutoFit/>
          </a:bodyPr>
          <a:lstStyle/>
          <a:p>
            <a:pPr algn="ctr"/>
            <a:r>
              <a:rPr lang="en-US" sz="4800" dirty="0">
                <a:solidFill>
                  <a:schemeClr val="bg1"/>
                </a:solidFill>
                <a:latin typeface="FontAwesome" pitchFamily="2" charset="0"/>
              </a:rPr>
              <a:t></a:t>
            </a:r>
            <a:endParaRPr lang="en-US" sz="4800" b="0" cap="none" spc="0" dirty="0">
              <a:ln w="0"/>
              <a:solidFill>
                <a:schemeClr val="bg1"/>
              </a:solidFill>
              <a:effectLst>
                <a:outerShdw blurRad="38100" dist="19050" dir="2700000" algn="tl" rotWithShape="0">
                  <a:schemeClr val="dk1">
                    <a:alpha val="40000"/>
                  </a:schemeClr>
                </a:outerShdw>
              </a:effectLst>
              <a:latin typeface="FontAwesome" pitchFamily="2" charset="0"/>
            </a:endParaRPr>
          </a:p>
        </p:txBody>
      </p:sp>
    </p:spTree>
    <p:extLst>
      <p:ext uri="{BB962C8B-B14F-4D97-AF65-F5344CB8AC3E}">
        <p14:creationId xmlns:p14="http://schemas.microsoft.com/office/powerpoint/2010/main" val="3367638656"/>
      </p:ext>
    </p:extLst>
  </p:cSld>
  <p:clrMapOvr>
    <a:masterClrMapping/>
  </p:clrMapOvr>
  <p:transition advTm="6000">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ADA82-EFE4-174C-BE7A-A506653FDF5F}"/>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08EFE9A1-7A0B-5145-BD89-0DBB7C39D55F}"/>
              </a:ext>
            </a:extLst>
          </p:cNvPr>
          <p:cNvSpPr>
            <a:spLocks noGrp="1"/>
          </p:cNvSpPr>
          <p:nvPr>
            <p:ph type="body" sz="half" idx="2"/>
          </p:nvPr>
        </p:nvSpPr>
        <p:spPr/>
        <p:txBody>
          <a:bodyPr/>
          <a:lstStyle/>
          <a:p>
            <a:endParaRPr lang="en-US"/>
          </a:p>
        </p:txBody>
      </p:sp>
      <p:sp>
        <p:nvSpPr>
          <p:cNvPr id="4" name="Text Placeholder 3">
            <a:extLst>
              <a:ext uri="{FF2B5EF4-FFF2-40B4-BE49-F238E27FC236}">
                <a16:creationId xmlns:a16="http://schemas.microsoft.com/office/drawing/2014/main" id="{79A000F9-31EE-1B4B-947D-84EA5B8AA163}"/>
              </a:ext>
            </a:extLst>
          </p:cNvPr>
          <p:cNvSpPr>
            <a:spLocks noGrp="1"/>
          </p:cNvSpPr>
          <p:nvPr>
            <p:ph type="body" sz="half" idx="16"/>
          </p:nvPr>
        </p:nvSpPr>
        <p:spPr/>
        <p:txBody>
          <a:bodyPr/>
          <a:lstStyle/>
          <a:p>
            <a:r>
              <a:rPr lang="en-US" sz="1800" dirty="0"/>
              <a:t>Layered</a:t>
            </a:r>
          </a:p>
        </p:txBody>
      </p:sp>
      <p:pic>
        <p:nvPicPr>
          <p:cNvPr id="16" name="Picture Placeholder 15">
            <a:extLst>
              <a:ext uri="{FF2B5EF4-FFF2-40B4-BE49-F238E27FC236}">
                <a16:creationId xmlns:a16="http://schemas.microsoft.com/office/drawing/2014/main" id="{A140E9B5-7C9E-AF47-ACC6-3C2B686160F4}"/>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6667" r="16667"/>
          <a:stretch>
            <a:fillRect/>
          </a:stretch>
        </p:blipFill>
        <p:spPr/>
      </p:pic>
      <p:sp>
        <p:nvSpPr>
          <p:cNvPr id="6" name="Text Placeholder 5">
            <a:extLst>
              <a:ext uri="{FF2B5EF4-FFF2-40B4-BE49-F238E27FC236}">
                <a16:creationId xmlns:a16="http://schemas.microsoft.com/office/drawing/2014/main" id="{D3F44E85-6E00-784A-A987-409FF345FD61}"/>
              </a:ext>
            </a:extLst>
          </p:cNvPr>
          <p:cNvSpPr>
            <a:spLocks noGrp="1"/>
          </p:cNvSpPr>
          <p:nvPr>
            <p:ph type="body" sz="half" idx="17"/>
          </p:nvPr>
        </p:nvSpPr>
        <p:spPr/>
        <p:txBody>
          <a:bodyPr/>
          <a:lstStyle/>
          <a:p>
            <a:r>
              <a:rPr lang="en-US" sz="1800" dirty="0"/>
              <a:t>Event Driven</a:t>
            </a:r>
          </a:p>
        </p:txBody>
      </p:sp>
      <p:pic>
        <p:nvPicPr>
          <p:cNvPr id="18" name="Picture Placeholder 17">
            <a:extLst>
              <a:ext uri="{FF2B5EF4-FFF2-40B4-BE49-F238E27FC236}">
                <a16:creationId xmlns:a16="http://schemas.microsoft.com/office/drawing/2014/main" id="{7F0C10DA-FE28-2542-A280-12540195594F}"/>
              </a:ext>
            </a:extLst>
          </p:cNvPr>
          <p:cNvPicPr>
            <a:picLocks noGrp="1" noChangeAspect="1"/>
          </p:cNvPicPr>
          <p:nvPr>
            <p:ph type="pic" sz="quarter" idx="18"/>
          </p:nvPr>
        </p:nvPicPr>
        <p:blipFill>
          <a:blip r:embed="rId4">
            <a:extLst>
              <a:ext uri="{28A0092B-C50C-407E-A947-70E740481C1C}">
                <a14:useLocalDpi xmlns:a14="http://schemas.microsoft.com/office/drawing/2010/main" val="0"/>
              </a:ext>
            </a:extLst>
          </a:blip>
          <a:srcRect l="19581" r="19581"/>
          <a:stretch>
            <a:fillRect/>
          </a:stretch>
        </p:blipFill>
        <p:spPr/>
      </p:pic>
      <p:sp>
        <p:nvSpPr>
          <p:cNvPr id="8" name="Text Placeholder 7">
            <a:extLst>
              <a:ext uri="{FF2B5EF4-FFF2-40B4-BE49-F238E27FC236}">
                <a16:creationId xmlns:a16="http://schemas.microsoft.com/office/drawing/2014/main" id="{6FEF84D5-E1A4-CA44-80ED-AEA80D1B42AB}"/>
              </a:ext>
            </a:extLst>
          </p:cNvPr>
          <p:cNvSpPr>
            <a:spLocks noGrp="1"/>
          </p:cNvSpPr>
          <p:nvPr>
            <p:ph type="body" sz="half" idx="20"/>
          </p:nvPr>
        </p:nvSpPr>
        <p:spPr/>
        <p:txBody>
          <a:bodyPr/>
          <a:lstStyle/>
          <a:p>
            <a:r>
              <a:rPr lang="en-US" sz="1800" dirty="0"/>
              <a:t>Microkernel</a:t>
            </a:r>
            <a:br>
              <a:rPr lang="en-US" sz="1800" dirty="0"/>
            </a:br>
            <a:r>
              <a:rPr lang="en-US" sz="1800" dirty="0"/>
              <a:t>Plug-in</a:t>
            </a:r>
          </a:p>
        </p:txBody>
      </p:sp>
      <p:pic>
        <p:nvPicPr>
          <p:cNvPr id="26" name="Picture Placeholder 25">
            <a:extLst>
              <a:ext uri="{FF2B5EF4-FFF2-40B4-BE49-F238E27FC236}">
                <a16:creationId xmlns:a16="http://schemas.microsoft.com/office/drawing/2014/main" id="{4CB6FBCA-C03F-8E42-9506-092EEF3D9144}"/>
              </a:ext>
            </a:extLst>
          </p:cNvPr>
          <p:cNvPicPr>
            <a:picLocks noGrp="1" noChangeAspect="1"/>
          </p:cNvPicPr>
          <p:nvPr>
            <p:ph type="pic" sz="quarter" idx="21"/>
          </p:nvPr>
        </p:nvPicPr>
        <p:blipFill rotWithShape="1">
          <a:blip r:embed="rId5" cstate="print">
            <a:extLst>
              <a:ext uri="{28A0092B-C50C-407E-A947-70E740481C1C}">
                <a14:useLocalDpi xmlns:a14="http://schemas.microsoft.com/office/drawing/2010/main" val="0"/>
              </a:ext>
            </a:extLst>
          </a:blip>
          <a:srcRect l="-127" t="-16815" r="-372" b="-16815"/>
          <a:stretch/>
        </p:blipFill>
        <p:spPr>
          <a:xfrm>
            <a:off x="3649840" y="1565900"/>
            <a:ext cx="1837943" cy="1832870"/>
          </a:xfrm>
        </p:spPr>
      </p:pic>
      <p:sp>
        <p:nvSpPr>
          <p:cNvPr id="10" name="Text Placeholder 9">
            <a:extLst>
              <a:ext uri="{FF2B5EF4-FFF2-40B4-BE49-F238E27FC236}">
                <a16:creationId xmlns:a16="http://schemas.microsoft.com/office/drawing/2014/main" id="{97C4BF5A-2F95-9F46-B711-C424718158F0}"/>
              </a:ext>
            </a:extLst>
          </p:cNvPr>
          <p:cNvSpPr>
            <a:spLocks noGrp="1"/>
          </p:cNvSpPr>
          <p:nvPr>
            <p:ph type="body" sz="half" idx="23"/>
          </p:nvPr>
        </p:nvSpPr>
        <p:spPr/>
        <p:txBody>
          <a:bodyPr/>
          <a:lstStyle/>
          <a:p>
            <a:r>
              <a:rPr lang="en-US" sz="1800" dirty="0"/>
              <a:t>Microservice</a:t>
            </a:r>
          </a:p>
        </p:txBody>
      </p:sp>
      <p:pic>
        <p:nvPicPr>
          <p:cNvPr id="28" name="Picture Placeholder 27">
            <a:extLst>
              <a:ext uri="{FF2B5EF4-FFF2-40B4-BE49-F238E27FC236}">
                <a16:creationId xmlns:a16="http://schemas.microsoft.com/office/drawing/2014/main" id="{6BCA6206-DE38-0547-98C9-832FA53BC55F}"/>
              </a:ext>
            </a:extLst>
          </p:cNvPr>
          <p:cNvPicPr>
            <a:picLocks noGrp="1" noChangeAspect="1"/>
          </p:cNvPicPr>
          <p:nvPr>
            <p:ph type="pic" sz="quarter" idx="24"/>
          </p:nvPr>
        </p:nvPicPr>
        <p:blipFill rotWithShape="1">
          <a:blip r:embed="rId6" cstate="print">
            <a:extLst>
              <a:ext uri="{28A0092B-C50C-407E-A947-70E740481C1C}">
                <a14:useLocalDpi xmlns:a14="http://schemas.microsoft.com/office/drawing/2010/main" val="0"/>
              </a:ext>
            </a:extLst>
          </a:blip>
          <a:srcRect l="24937" t="-16815" r="24937" b="-16815"/>
          <a:stretch/>
        </p:blipFill>
        <p:spPr>
          <a:xfrm>
            <a:off x="4940089" y="2327170"/>
            <a:ext cx="1833416" cy="1832870"/>
          </a:xfrm>
        </p:spPr>
      </p:pic>
      <p:sp>
        <p:nvSpPr>
          <p:cNvPr id="12" name="Text Placeholder 11">
            <a:extLst>
              <a:ext uri="{FF2B5EF4-FFF2-40B4-BE49-F238E27FC236}">
                <a16:creationId xmlns:a16="http://schemas.microsoft.com/office/drawing/2014/main" id="{923CA409-AFEC-3447-8F1E-16F44344519B}"/>
              </a:ext>
            </a:extLst>
          </p:cNvPr>
          <p:cNvSpPr>
            <a:spLocks noGrp="1"/>
          </p:cNvSpPr>
          <p:nvPr>
            <p:ph type="body" sz="half" idx="25"/>
          </p:nvPr>
        </p:nvSpPr>
        <p:spPr/>
        <p:txBody>
          <a:bodyPr/>
          <a:lstStyle/>
          <a:p>
            <a:r>
              <a:rPr lang="en-US" sz="1800" dirty="0"/>
              <a:t>Space-Based</a:t>
            </a:r>
          </a:p>
        </p:txBody>
      </p:sp>
      <p:pic>
        <p:nvPicPr>
          <p:cNvPr id="30" name="Picture Placeholder 29">
            <a:extLst>
              <a:ext uri="{FF2B5EF4-FFF2-40B4-BE49-F238E27FC236}">
                <a16:creationId xmlns:a16="http://schemas.microsoft.com/office/drawing/2014/main" id="{4F304A85-371E-894A-9566-1DF01C0521E7}"/>
              </a:ext>
            </a:extLst>
          </p:cNvPr>
          <p:cNvPicPr>
            <a:picLocks noGrp="1" noChangeAspect="1"/>
          </p:cNvPicPr>
          <p:nvPr>
            <p:ph type="pic" sz="quarter" idx="26"/>
          </p:nvPr>
        </p:nvPicPr>
        <p:blipFill rotWithShape="1">
          <a:blip r:embed="rId7" cstate="print">
            <a:extLst>
              <a:ext uri="{28A0092B-C50C-407E-A947-70E740481C1C}">
                <a14:useLocalDpi xmlns:a14="http://schemas.microsoft.com/office/drawing/2010/main" val="0"/>
              </a:ext>
            </a:extLst>
          </a:blip>
          <a:srcRect l="-507" r="44325"/>
          <a:stretch/>
        </p:blipFill>
        <p:spPr>
          <a:xfrm>
            <a:off x="6230338" y="1565900"/>
            <a:ext cx="1833416" cy="1832870"/>
          </a:xfrm>
        </p:spPr>
      </p:pic>
      <p:sp>
        <p:nvSpPr>
          <p:cNvPr id="14" name="Slide Number Placeholder 13">
            <a:extLst>
              <a:ext uri="{FF2B5EF4-FFF2-40B4-BE49-F238E27FC236}">
                <a16:creationId xmlns:a16="http://schemas.microsoft.com/office/drawing/2014/main" id="{A6FD2297-9854-304E-98F1-7B58FFACB662}"/>
              </a:ext>
            </a:extLst>
          </p:cNvPr>
          <p:cNvSpPr>
            <a:spLocks noGrp="1"/>
          </p:cNvSpPr>
          <p:nvPr>
            <p:ph type="sldNum" sz="quarter" idx="12"/>
          </p:nvPr>
        </p:nvSpPr>
        <p:spPr/>
        <p:txBody>
          <a:bodyPr/>
          <a:lstStyle/>
          <a:p>
            <a:fld id="{C136B7D2-B98C-44FD-8D04-7EC62A564975}" type="slidenum">
              <a:rPr lang="en-US" smtClean="0"/>
              <a:pPr/>
              <a:t>29</a:t>
            </a:fld>
            <a:endParaRPr lang="en-US" dirty="0"/>
          </a:p>
        </p:txBody>
      </p:sp>
    </p:spTree>
    <p:extLst>
      <p:ext uri="{BB962C8B-B14F-4D97-AF65-F5344CB8AC3E}">
        <p14:creationId xmlns:p14="http://schemas.microsoft.com/office/powerpoint/2010/main" val="409052616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Jim Everett</a:t>
            </a:r>
          </a:p>
        </p:txBody>
      </p:sp>
      <p:sp>
        <p:nvSpPr>
          <p:cNvPr id="3" name="Text Placeholder 2"/>
          <p:cNvSpPr>
            <a:spLocks noGrp="1"/>
          </p:cNvSpPr>
          <p:nvPr>
            <p:ph type="body" sz="half" idx="2"/>
          </p:nvPr>
        </p:nvSpPr>
        <p:spPr/>
        <p:txBody>
          <a:bodyPr/>
          <a:lstStyle/>
          <a:p>
            <a:r>
              <a:rPr lang="en-US"/>
              <a:t>Developer, Architect, Software Enthusiast</a:t>
            </a:r>
            <a:endParaRPr lang="en-US" dirty="0"/>
          </a:p>
        </p:txBody>
      </p:sp>
      <p:pic>
        <p:nvPicPr>
          <p:cNvPr id="5" name="Picture Placeholder 22"/>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694446" y="1265984"/>
            <a:ext cx="2371725" cy="2371725"/>
          </a:xfrm>
        </p:spPr>
      </p:pic>
      <p:sp>
        <p:nvSpPr>
          <p:cNvPr id="6" name="TextBox 5"/>
          <p:cNvSpPr txBox="1"/>
          <p:nvPr/>
        </p:nvSpPr>
        <p:spPr>
          <a:xfrm>
            <a:off x="3388521" y="1292078"/>
            <a:ext cx="2366958" cy="2654563"/>
          </a:xfrm>
          <a:prstGeom prst="rect">
            <a:avLst/>
          </a:prstGeom>
          <a:noFill/>
        </p:spPr>
        <p:txBody>
          <a:bodyPr wrap="square" lIns="91430" tIns="45715" rIns="91430" bIns="45715" rtlCol="0">
            <a:spAutoFit/>
          </a:bodyPr>
          <a:lstStyle/>
          <a:p>
            <a:pPr>
              <a:lnSpc>
                <a:spcPct val="150000"/>
              </a:lnSpc>
            </a:pPr>
            <a:r>
              <a:rPr lang="en-US" sz="1500" b="1" dirty="0">
                <a:solidFill>
                  <a:schemeClr val="accent1"/>
                </a:solidFill>
              </a:rPr>
              <a:t>Experience</a:t>
            </a:r>
          </a:p>
          <a:p>
            <a:pPr>
              <a:lnSpc>
                <a:spcPct val="150000"/>
              </a:lnSpc>
            </a:pPr>
            <a:r>
              <a:rPr lang="en-US" sz="1200" dirty="0" err="1">
                <a:solidFill>
                  <a:schemeClr val="tx1">
                    <a:lumMod val="65000"/>
                    <a:lumOff val="35000"/>
                  </a:schemeClr>
                </a:solidFill>
              </a:rPr>
              <a:t>HMBer</a:t>
            </a:r>
            <a:r>
              <a:rPr lang="en-US" sz="1200" dirty="0">
                <a:solidFill>
                  <a:schemeClr val="tx1">
                    <a:lumMod val="65000"/>
                    <a:lumOff val="35000"/>
                  </a:schemeClr>
                </a:solidFill>
              </a:rPr>
              <a:t> </a:t>
            </a:r>
          </a:p>
          <a:p>
            <a:pPr>
              <a:lnSpc>
                <a:spcPct val="150000"/>
              </a:lnSpc>
            </a:pPr>
            <a:r>
              <a:rPr lang="en-US" sz="1200" dirty="0">
                <a:solidFill>
                  <a:schemeClr val="tx1">
                    <a:lumMod val="65000"/>
                    <a:lumOff val="35000"/>
                  </a:schemeClr>
                </a:solidFill>
              </a:rPr>
              <a:t>Married father of 2 </a:t>
            </a:r>
          </a:p>
          <a:p>
            <a:pPr>
              <a:lnSpc>
                <a:spcPct val="150000"/>
              </a:lnSpc>
            </a:pPr>
            <a:r>
              <a:rPr lang="en-US" sz="1200" dirty="0">
                <a:solidFill>
                  <a:schemeClr val="tx1">
                    <a:lumMod val="65000"/>
                    <a:lumOff val="35000"/>
                  </a:schemeClr>
                </a:solidFill>
              </a:rPr>
              <a:t>Software Enthusiast </a:t>
            </a:r>
          </a:p>
          <a:p>
            <a:pPr>
              <a:lnSpc>
                <a:spcPct val="150000"/>
              </a:lnSpc>
            </a:pPr>
            <a:r>
              <a:rPr lang="en-US" sz="1200" dirty="0">
                <a:solidFill>
                  <a:schemeClr val="tx1">
                    <a:lumMod val="65000"/>
                    <a:lumOff val="35000"/>
                  </a:schemeClr>
                </a:solidFill>
              </a:rPr>
              <a:t>17 years of .NET Experience</a:t>
            </a:r>
          </a:p>
          <a:p>
            <a:pPr>
              <a:lnSpc>
                <a:spcPct val="150000"/>
              </a:lnSpc>
            </a:pPr>
            <a:r>
              <a:rPr lang="en-US" sz="1200" dirty="0">
                <a:solidFill>
                  <a:schemeClr val="tx1">
                    <a:lumMod val="65000"/>
                    <a:lumOff val="35000"/>
                  </a:schemeClr>
                </a:solidFill>
              </a:rPr>
              <a:t>Enterprise Architect</a:t>
            </a:r>
          </a:p>
          <a:p>
            <a:pPr>
              <a:lnSpc>
                <a:spcPct val="150000"/>
              </a:lnSpc>
            </a:pPr>
            <a:r>
              <a:rPr lang="en-US" sz="1200" dirty="0">
                <a:solidFill>
                  <a:schemeClr val="tx1">
                    <a:lumMod val="65000"/>
                    <a:lumOff val="35000"/>
                  </a:schemeClr>
                </a:solidFill>
              </a:rPr>
              <a:t>Developer</a:t>
            </a:r>
          </a:p>
          <a:p>
            <a:pPr>
              <a:lnSpc>
                <a:spcPct val="150000"/>
              </a:lnSpc>
            </a:pPr>
            <a:r>
              <a:rPr lang="en-US" sz="1200" dirty="0">
                <a:solidFill>
                  <a:schemeClr val="tx1">
                    <a:lumMod val="65000"/>
                    <a:lumOff val="35000"/>
                  </a:schemeClr>
                </a:solidFill>
              </a:rPr>
              <a:t>Scrum Master</a:t>
            </a:r>
          </a:p>
          <a:p>
            <a:pPr>
              <a:lnSpc>
                <a:spcPct val="150000"/>
              </a:lnSpc>
            </a:pPr>
            <a:r>
              <a:rPr lang="en-US" sz="1200" dirty="0">
                <a:solidFill>
                  <a:schemeClr val="tx1">
                    <a:lumMod val="65000"/>
                    <a:lumOff val="35000"/>
                  </a:schemeClr>
                </a:solidFill>
              </a:rPr>
              <a:t>Life Learner</a:t>
            </a:r>
          </a:p>
        </p:txBody>
      </p:sp>
      <p:sp>
        <p:nvSpPr>
          <p:cNvPr id="7" name="TextBox 6"/>
          <p:cNvSpPr txBox="1"/>
          <p:nvPr/>
        </p:nvSpPr>
        <p:spPr>
          <a:xfrm>
            <a:off x="5851012" y="1724888"/>
            <a:ext cx="3080777" cy="2031315"/>
          </a:xfrm>
          <a:prstGeom prst="rect">
            <a:avLst/>
          </a:prstGeom>
          <a:noFill/>
        </p:spPr>
        <p:txBody>
          <a:bodyPr wrap="square" lIns="91430" tIns="45715" rIns="91430" bIns="45715" rtlCol="0" anchor="ctr">
            <a:spAutoFit/>
          </a:bodyPr>
          <a:lstStyle/>
          <a:p>
            <a:pPr>
              <a:lnSpc>
                <a:spcPct val="150000"/>
              </a:lnSpc>
            </a:pPr>
            <a:r>
              <a:rPr lang="en-US" sz="2400" dirty="0">
                <a:solidFill>
                  <a:schemeClr val="accent1"/>
                </a:solidFill>
                <a:latin typeface="FontAwesome" pitchFamily="2" charset="0"/>
              </a:rPr>
              <a:t></a:t>
            </a:r>
            <a:r>
              <a:rPr lang="en-US" sz="1200" i="1" dirty="0">
                <a:solidFill>
                  <a:schemeClr val="accent1"/>
                </a:solidFill>
                <a:latin typeface="Roboto Light"/>
                <a:cs typeface="Roboto Light"/>
              </a:rPr>
              <a:t> </a:t>
            </a:r>
            <a:r>
              <a:rPr lang="en-US" sz="1200" dirty="0">
                <a:solidFill>
                  <a:schemeClr val="accent1"/>
                </a:solidFill>
                <a:latin typeface="Roboto Light"/>
                <a:cs typeface="Roboto Light"/>
                <a:hlinkClick r:id="rId4"/>
              </a:rPr>
              <a:t>https://twitter.com/CognitiveBurden</a:t>
            </a:r>
            <a:endParaRPr lang="en-US" sz="1200" dirty="0">
              <a:solidFill>
                <a:schemeClr val="accent1"/>
              </a:solidFill>
              <a:latin typeface="Roboto Light"/>
              <a:cs typeface="Roboto Light"/>
            </a:endParaRPr>
          </a:p>
          <a:p>
            <a:pPr>
              <a:lnSpc>
                <a:spcPct val="150000"/>
              </a:lnSpc>
            </a:pPr>
            <a:r>
              <a:rPr lang="en-US" sz="2400" dirty="0">
                <a:solidFill>
                  <a:schemeClr val="accent2"/>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5"/>
              </a:rPr>
              <a:t>https://github.com/cognitiveburden</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3"/>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6"/>
              </a:rPr>
              <a:t>cognitiveburden@gmail.com</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endParaRPr lang="en-US" sz="1200" dirty="0">
              <a:solidFill>
                <a:schemeClr val="accent1"/>
              </a:solidFill>
              <a:latin typeface="Roboto Light" panose="02000000000000000000" pitchFamily="2" charset="0"/>
              <a:ea typeface="Roboto Light" panose="02000000000000000000" pitchFamily="2" charset="0"/>
            </a:endParaRPr>
          </a:p>
        </p:txBody>
      </p:sp>
      <p:sp>
        <p:nvSpPr>
          <p:cNvPr id="23" name="Slide Number Placeholder 22"/>
          <p:cNvSpPr>
            <a:spLocks noGrp="1"/>
          </p:cNvSpPr>
          <p:nvPr>
            <p:ph type="sldNum" sz="quarter" idx="12"/>
          </p:nvPr>
        </p:nvSpPr>
        <p:spPr/>
        <p:txBody>
          <a:bodyPr/>
          <a:lstStyle/>
          <a:p>
            <a:fld id="{784036C9-F9A2-4733-A7EF-4AB647192F7F}" type="slidenum">
              <a:rPr lang="en-US" smtClean="0"/>
              <a:t>3</a:t>
            </a:fld>
            <a:endParaRPr lang="en-US"/>
          </a:p>
        </p:txBody>
      </p:sp>
    </p:spTree>
    <p:extLst>
      <p:ext uri="{BB962C8B-B14F-4D97-AF65-F5344CB8AC3E}">
        <p14:creationId xmlns:p14="http://schemas.microsoft.com/office/powerpoint/2010/main" val="3304680452"/>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Contact Information</a:t>
            </a:r>
          </a:p>
        </p:txBody>
      </p:sp>
      <p:sp>
        <p:nvSpPr>
          <p:cNvPr id="3" name="Text Placeholder 2">
            <a:extLst>
              <a:ext uri="{FF2B5EF4-FFF2-40B4-BE49-F238E27FC236}">
                <a16:creationId xmlns:a16="http://schemas.microsoft.com/office/drawing/2014/main" id="{8871820E-44EB-0448-8991-27DD1D302068}"/>
              </a:ext>
            </a:extLst>
          </p:cNvPr>
          <p:cNvSpPr>
            <a:spLocks noGrp="1"/>
          </p:cNvSpPr>
          <p:nvPr>
            <p:ph type="body" sz="half" idx="2"/>
          </p:nvPr>
        </p:nvSpPr>
        <p:spPr/>
        <p:txBody>
          <a:bodyPr/>
          <a:lstStyle/>
          <a:p>
            <a:endParaRPr lang="en-US"/>
          </a:p>
        </p:txBody>
      </p:sp>
      <p:sp>
        <p:nvSpPr>
          <p:cNvPr id="23" name="Slide Number Placeholder 22"/>
          <p:cNvSpPr>
            <a:spLocks noGrp="1"/>
          </p:cNvSpPr>
          <p:nvPr>
            <p:ph type="sldNum" sz="quarter" idx="12"/>
          </p:nvPr>
        </p:nvSpPr>
        <p:spPr/>
        <p:txBody>
          <a:bodyPr/>
          <a:lstStyle/>
          <a:p>
            <a:fld id="{784036C9-F9A2-4733-A7EF-4AB647192F7F}" type="slidenum">
              <a:rPr lang="en-US" smtClean="0"/>
              <a:t>30</a:t>
            </a:fld>
            <a:endParaRPr lang="en-US"/>
          </a:p>
        </p:txBody>
      </p:sp>
      <p:pic>
        <p:nvPicPr>
          <p:cNvPr id="5" name="Picture Placeholder 22"/>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33" b="33"/>
          <a:stretch/>
        </p:blipFill>
        <p:spPr/>
      </p:pic>
      <p:sp>
        <p:nvSpPr>
          <p:cNvPr id="7" name="TextBox 6"/>
          <p:cNvSpPr txBox="1"/>
          <p:nvPr/>
        </p:nvSpPr>
        <p:spPr>
          <a:xfrm>
            <a:off x="4325863" y="1606393"/>
            <a:ext cx="3080777" cy="2031315"/>
          </a:xfrm>
          <a:prstGeom prst="rect">
            <a:avLst/>
          </a:prstGeom>
          <a:noFill/>
        </p:spPr>
        <p:txBody>
          <a:bodyPr wrap="square" lIns="91430" tIns="45715" rIns="91430" bIns="45715" rtlCol="0" anchor="ctr">
            <a:spAutoFit/>
          </a:bodyPr>
          <a:lstStyle/>
          <a:p>
            <a:pPr>
              <a:lnSpc>
                <a:spcPct val="150000"/>
              </a:lnSpc>
            </a:pPr>
            <a:r>
              <a:rPr lang="en-US" sz="2400" dirty="0">
                <a:solidFill>
                  <a:schemeClr val="accent1"/>
                </a:solidFill>
                <a:latin typeface="FontAwesome" pitchFamily="2" charset="0"/>
              </a:rPr>
              <a:t></a:t>
            </a:r>
            <a:r>
              <a:rPr lang="en-US" sz="1200" i="1" dirty="0">
                <a:solidFill>
                  <a:schemeClr val="accent1"/>
                </a:solidFill>
                <a:latin typeface="Roboto Light"/>
                <a:cs typeface="Roboto Light"/>
              </a:rPr>
              <a:t> </a:t>
            </a:r>
            <a:r>
              <a:rPr lang="en-US" sz="1200" dirty="0">
                <a:solidFill>
                  <a:schemeClr val="accent1"/>
                </a:solidFill>
                <a:latin typeface="Roboto Light"/>
                <a:cs typeface="Roboto Light"/>
                <a:hlinkClick r:id="rId4"/>
              </a:rPr>
              <a:t>https://twitter.com/CognitiveBurden</a:t>
            </a:r>
            <a:endParaRPr lang="en-US" sz="1200" dirty="0">
              <a:solidFill>
                <a:schemeClr val="accent1"/>
              </a:solidFill>
              <a:latin typeface="Roboto Light"/>
              <a:cs typeface="Roboto Light"/>
            </a:endParaRPr>
          </a:p>
          <a:p>
            <a:pPr>
              <a:lnSpc>
                <a:spcPct val="150000"/>
              </a:lnSpc>
            </a:pPr>
            <a:r>
              <a:rPr lang="en-US" sz="2400" dirty="0">
                <a:solidFill>
                  <a:schemeClr val="accent2"/>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5"/>
              </a:rPr>
              <a:t>https://github.com/cognitiveburden</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r>
              <a:rPr lang="en-US" sz="2400" dirty="0">
                <a:solidFill>
                  <a:schemeClr val="accent3"/>
                </a:solidFill>
                <a:latin typeface="FontAwesome" pitchFamily="2" charset="0"/>
              </a:rPr>
              <a:t> </a:t>
            </a:r>
            <a:r>
              <a:rPr lang="en-US" sz="1200" dirty="0">
                <a:solidFill>
                  <a:schemeClr val="accent1"/>
                </a:solidFill>
                <a:latin typeface="Roboto Light" panose="02000000000000000000" pitchFamily="2" charset="0"/>
                <a:ea typeface="Roboto Light" panose="02000000000000000000" pitchFamily="2" charset="0"/>
                <a:hlinkClick r:id="rId6"/>
              </a:rPr>
              <a:t>cognitiveburden@gmail.com</a:t>
            </a:r>
            <a:endParaRPr lang="en-US" sz="1200" dirty="0">
              <a:solidFill>
                <a:schemeClr val="accent1"/>
              </a:solidFill>
              <a:latin typeface="Roboto Light" panose="02000000000000000000" pitchFamily="2" charset="0"/>
              <a:ea typeface="Roboto Light" panose="02000000000000000000" pitchFamily="2" charset="0"/>
            </a:endParaRPr>
          </a:p>
          <a:p>
            <a:pPr>
              <a:lnSpc>
                <a:spcPct val="150000"/>
              </a:lnSpc>
            </a:pPr>
            <a:endParaRPr lang="en-US" sz="1200" dirty="0">
              <a:solidFill>
                <a:schemeClr val="accent1"/>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210297267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136B7D2-B98C-44FD-8D04-7EC62A564975}" type="slidenum">
              <a:rPr lang="en-US" smtClean="0"/>
              <a:pPr/>
              <a:t>4</a:t>
            </a:fld>
            <a:endParaRPr lang="en-US" dirty="0"/>
          </a:p>
        </p:txBody>
      </p:sp>
      <p:pic>
        <p:nvPicPr>
          <p:cNvPr id="6" name="Picture Placeholder 5"/>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t="7191" b="7191"/>
          <a:stretch/>
        </p:blipFill>
        <p:spPr>
          <a:xfrm>
            <a:off x="0" y="0"/>
            <a:ext cx="9144000" cy="2974997"/>
          </a:xfrm>
        </p:spPr>
      </p:pic>
      <p:sp>
        <p:nvSpPr>
          <p:cNvPr id="7" name="Title 6"/>
          <p:cNvSpPr txBox="1">
            <a:spLocks/>
          </p:cNvSpPr>
          <p:nvPr/>
        </p:nvSpPr>
        <p:spPr>
          <a:xfrm>
            <a:off x="158496" y="3464942"/>
            <a:ext cx="8915400" cy="1371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a:solidFill>
                  <a:schemeClr val="bg1"/>
                </a:solidFill>
              </a:rPr>
              <a:t>What is your favorite Architecture?</a:t>
            </a:r>
          </a:p>
        </p:txBody>
      </p:sp>
    </p:spTree>
    <p:extLst>
      <p:ext uri="{BB962C8B-B14F-4D97-AF65-F5344CB8AC3E}">
        <p14:creationId xmlns:p14="http://schemas.microsoft.com/office/powerpoint/2010/main" val="403261287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Introduction</a:t>
            </a:r>
          </a:p>
        </p:txBody>
      </p:sp>
      <p:sp>
        <p:nvSpPr>
          <p:cNvPr id="8" name="Text Placeholder 7"/>
          <p:cNvSpPr>
            <a:spLocks noGrp="1"/>
          </p:cNvSpPr>
          <p:nvPr>
            <p:ph type="body" sz="half" idx="2"/>
          </p:nvPr>
        </p:nvSpPr>
        <p:spPr/>
        <p:txBody>
          <a:bodyPr/>
          <a:lstStyle/>
          <a:p>
            <a:r>
              <a:rPr lang="en-US" dirty="0"/>
              <a:t>Architecture Patterns</a:t>
            </a:r>
          </a:p>
        </p:txBody>
      </p:sp>
      <p:sp>
        <p:nvSpPr>
          <p:cNvPr id="43" name="Slide Number Placeholder 42"/>
          <p:cNvSpPr>
            <a:spLocks noGrp="1"/>
          </p:cNvSpPr>
          <p:nvPr>
            <p:ph type="sldNum" sz="quarter" idx="12"/>
          </p:nvPr>
        </p:nvSpPr>
        <p:spPr/>
        <p:txBody>
          <a:bodyPr/>
          <a:lstStyle/>
          <a:p>
            <a:fld id="{C136B7D2-B98C-44FD-8D04-7EC62A564975}" type="slidenum">
              <a:rPr lang="en-US" smtClean="0"/>
              <a:pPr/>
              <a:t>5</a:t>
            </a:fld>
            <a:endParaRPr lang="en-US" dirty="0"/>
          </a:p>
        </p:txBody>
      </p:sp>
      <p:sp>
        <p:nvSpPr>
          <p:cNvPr id="56" name="Text Placeholder 3"/>
          <p:cNvSpPr txBox="1">
            <a:spLocks/>
          </p:cNvSpPr>
          <p:nvPr/>
        </p:nvSpPr>
        <p:spPr>
          <a:xfrm>
            <a:off x="1483269" y="1439088"/>
            <a:ext cx="639599"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1"/>
                </a:solidFill>
                <a:effectLst/>
                <a:uLnTx/>
                <a:uFillTx/>
                <a:latin typeface="+mj-lt"/>
                <a:ea typeface="+mn-ea"/>
                <a:cs typeface="+mn-cs"/>
              </a:rPr>
              <a:t>Layered</a:t>
            </a:r>
          </a:p>
        </p:txBody>
      </p:sp>
      <p:sp>
        <p:nvSpPr>
          <p:cNvPr id="85" name="Footer Text"/>
          <p:cNvSpPr txBox="1"/>
          <p:nvPr/>
        </p:nvSpPr>
        <p:spPr>
          <a:xfrm>
            <a:off x="692056" y="4140652"/>
            <a:ext cx="7759889" cy="307777"/>
          </a:xfrm>
          <a:prstGeom prst="rect">
            <a:avLst/>
          </a:prstGeom>
          <a:noFill/>
        </p:spPr>
        <p:txBody>
          <a:bodyPr wrap="square" lIns="0" tIns="0" rIns="0" bIns="0" rtlCol="0">
            <a:spAutoFit/>
          </a:bodyPr>
          <a:lstStyle/>
          <a:p>
            <a:pPr algn="ctr"/>
            <a:r>
              <a:rPr lang="en-US" sz="1000" dirty="0">
                <a:solidFill>
                  <a:schemeClr val="tx1">
                    <a:lumMod val="50000"/>
                    <a:lumOff val="50000"/>
                  </a:schemeClr>
                </a:solidFill>
              </a:rPr>
              <a:t>Discuss several well known architectural patterns with their pros and cons. The goal is for the listener to have an understanding of the patterns and be more informed on the types of architecture when faced with architectural decisions.</a:t>
            </a:r>
          </a:p>
        </p:txBody>
      </p:sp>
      <p:cxnSp>
        <p:nvCxnSpPr>
          <p:cNvPr id="86" name="Straight Line buttom"/>
          <p:cNvCxnSpPr/>
          <p:nvPr/>
        </p:nvCxnSpPr>
        <p:spPr>
          <a:xfrm>
            <a:off x="685800" y="4007201"/>
            <a:ext cx="7772400" cy="0"/>
          </a:xfrm>
          <a:prstGeom prst="line">
            <a:avLst/>
          </a:prstGeom>
          <a:ln w="19050">
            <a:solidFill>
              <a:schemeClr val="tx1">
                <a:lumMod val="50000"/>
                <a:lumOff val="5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50" name="Text Placeholder 3"/>
          <p:cNvSpPr txBox="1">
            <a:spLocks/>
          </p:cNvSpPr>
          <p:nvPr/>
        </p:nvSpPr>
        <p:spPr>
          <a:xfrm>
            <a:off x="5407764" y="1435127"/>
            <a:ext cx="1131720"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err="1">
                <a:ln>
                  <a:noFill/>
                </a:ln>
                <a:solidFill>
                  <a:schemeClr val="accent4"/>
                </a:solidFill>
                <a:effectLst/>
                <a:uLnTx/>
                <a:uFillTx/>
                <a:latin typeface="+mj-lt"/>
                <a:ea typeface="+mn-ea"/>
                <a:cs typeface="+mn-cs"/>
              </a:rPr>
              <a:t>Microservices</a:t>
            </a:r>
            <a:endParaRPr kumimoji="0" lang="en-US" b="1" i="0" u="none" strike="noStrike" kern="1200" cap="none" spc="0" normalizeH="0" baseline="0" noProof="0" dirty="0">
              <a:ln>
                <a:noFill/>
              </a:ln>
              <a:solidFill>
                <a:schemeClr val="accent4"/>
              </a:solidFill>
              <a:effectLst/>
              <a:uLnTx/>
              <a:uFillTx/>
              <a:latin typeface="+mj-lt"/>
              <a:ea typeface="+mn-ea"/>
              <a:cs typeface="+mn-cs"/>
            </a:endParaRPr>
          </a:p>
        </p:txBody>
      </p:sp>
      <p:sp>
        <p:nvSpPr>
          <p:cNvPr id="67" name="Text Placeholder 3"/>
          <p:cNvSpPr txBox="1">
            <a:spLocks/>
          </p:cNvSpPr>
          <p:nvPr/>
        </p:nvSpPr>
        <p:spPr>
          <a:xfrm>
            <a:off x="1487075" y="2372409"/>
            <a:ext cx="1027525"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2"/>
                </a:solidFill>
                <a:effectLst/>
                <a:uLnTx/>
                <a:uFillTx/>
                <a:latin typeface="+mj-lt"/>
                <a:ea typeface="+mn-ea"/>
                <a:cs typeface="+mn-cs"/>
              </a:rPr>
              <a:t>Event-Driven</a:t>
            </a:r>
          </a:p>
        </p:txBody>
      </p:sp>
      <p:sp>
        <p:nvSpPr>
          <p:cNvPr id="71" name="Text Placeholder 3"/>
          <p:cNvSpPr txBox="1">
            <a:spLocks/>
          </p:cNvSpPr>
          <p:nvPr/>
        </p:nvSpPr>
        <p:spPr>
          <a:xfrm>
            <a:off x="5407764" y="2372409"/>
            <a:ext cx="1061188"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b="1" dirty="0">
                <a:solidFill>
                  <a:schemeClr val="accent5"/>
                </a:solidFill>
                <a:latin typeface="+mj-lt"/>
              </a:rPr>
              <a:t>Space-Based</a:t>
            </a:r>
            <a:endParaRPr kumimoji="0" lang="en-US" b="1" i="0" u="none" strike="noStrike" kern="1200" cap="none" spc="0" normalizeH="0" baseline="0" noProof="0" dirty="0">
              <a:ln>
                <a:noFill/>
              </a:ln>
              <a:solidFill>
                <a:schemeClr val="accent5"/>
              </a:solidFill>
              <a:effectLst/>
              <a:uLnTx/>
              <a:uFillTx/>
              <a:latin typeface="+mj-lt"/>
              <a:ea typeface="+mn-ea"/>
              <a:cs typeface="+mn-cs"/>
            </a:endParaRPr>
          </a:p>
        </p:txBody>
      </p:sp>
      <p:sp>
        <p:nvSpPr>
          <p:cNvPr id="75" name="Text Placeholder 3"/>
          <p:cNvSpPr txBox="1">
            <a:spLocks/>
          </p:cNvSpPr>
          <p:nvPr/>
        </p:nvSpPr>
        <p:spPr>
          <a:xfrm>
            <a:off x="1483269" y="3338562"/>
            <a:ext cx="955390" cy="215444"/>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b="1" i="0" u="none" strike="noStrike" kern="1200" cap="none" spc="0" normalizeH="0" baseline="0" noProof="0" dirty="0">
                <a:ln>
                  <a:noFill/>
                </a:ln>
                <a:solidFill>
                  <a:schemeClr val="accent3"/>
                </a:solidFill>
                <a:effectLst/>
                <a:uLnTx/>
                <a:uFillTx/>
                <a:latin typeface="+mj-lt"/>
                <a:ea typeface="+mn-ea"/>
                <a:cs typeface="+mn-cs"/>
              </a:rPr>
              <a:t>Microkernel</a:t>
            </a:r>
          </a:p>
        </p:txBody>
      </p:sp>
      <p:sp>
        <p:nvSpPr>
          <p:cNvPr id="38" name="Freeform 45"/>
          <p:cNvSpPr>
            <a:spLocks noEditPoints="1"/>
          </p:cNvSpPr>
          <p:nvPr/>
        </p:nvSpPr>
        <p:spPr bwMode="auto">
          <a:xfrm>
            <a:off x="1112389" y="1390581"/>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Freeform 45"/>
          <p:cNvSpPr>
            <a:spLocks noEditPoints="1"/>
          </p:cNvSpPr>
          <p:nvPr/>
        </p:nvSpPr>
        <p:spPr bwMode="auto">
          <a:xfrm>
            <a:off x="1112389" y="2321463"/>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Freeform 45"/>
          <p:cNvSpPr>
            <a:spLocks noEditPoints="1"/>
          </p:cNvSpPr>
          <p:nvPr/>
        </p:nvSpPr>
        <p:spPr bwMode="auto">
          <a:xfrm>
            <a:off x="1112389" y="329080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Freeform 45"/>
          <p:cNvSpPr>
            <a:spLocks noEditPoints="1"/>
          </p:cNvSpPr>
          <p:nvPr/>
        </p:nvSpPr>
        <p:spPr bwMode="auto">
          <a:xfrm>
            <a:off x="5013349" y="1390581"/>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Freeform 45"/>
          <p:cNvSpPr>
            <a:spLocks noEditPoints="1"/>
          </p:cNvSpPr>
          <p:nvPr/>
        </p:nvSpPr>
        <p:spPr bwMode="auto">
          <a:xfrm>
            <a:off x="5013349" y="2321463"/>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Tree>
  </p:cSld>
  <p:clrMapOvr>
    <a:masterClrMapping/>
  </p:clrMapOvr>
  <p:transition spd="med" advClick="0" advTm="6000">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Layered Architecture</a:t>
            </a:r>
          </a:p>
        </p:txBody>
      </p:sp>
      <p:sp>
        <p:nvSpPr>
          <p:cNvPr id="3" name="Text Placeholder 2"/>
          <p:cNvSpPr>
            <a:spLocks noGrp="1"/>
          </p:cNvSpPr>
          <p:nvPr>
            <p:ph type="body" sz="half" idx="2"/>
          </p:nvPr>
        </p:nvSpPr>
        <p:spPr/>
        <p:txBody>
          <a:bodyPr/>
          <a:lstStyle/>
          <a:p>
            <a:r>
              <a:rPr lang="en-US" dirty="0"/>
              <a:t>MMM…Tastes so good.</a:t>
            </a:r>
          </a:p>
        </p:txBody>
      </p:sp>
      <p:sp>
        <p:nvSpPr>
          <p:cNvPr id="4" name="Slide Number Placeholder 3"/>
          <p:cNvSpPr>
            <a:spLocks noGrp="1"/>
          </p:cNvSpPr>
          <p:nvPr>
            <p:ph type="sldNum" sz="quarter" idx="12"/>
          </p:nvPr>
        </p:nvSpPr>
        <p:spPr/>
        <p:txBody>
          <a:bodyPr/>
          <a:lstStyle/>
          <a:p>
            <a:fld id="{C136B7D2-B98C-44FD-8D04-7EC62A564975}" type="slidenum">
              <a:rPr lang="en-US" smtClean="0"/>
              <a:pPr/>
              <a:t>6</a:t>
            </a:fld>
            <a:endParaRPr lang="en-US" dirty="0"/>
          </a:p>
        </p:txBody>
      </p:sp>
      <p:pic>
        <p:nvPicPr>
          <p:cNvPr id="6" name="Picture Placeholder 5"/>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0318" r="10318"/>
          <a:stretch>
            <a:fillRect/>
          </a:stretch>
        </p:blipFill>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200" y="1292078"/>
            <a:ext cx="2099674" cy="2934979"/>
          </a:xfrm>
          <a:prstGeom prst="rect">
            <a:avLst/>
          </a:prstGeom>
        </p:spPr>
      </p:pic>
      <p:sp>
        <p:nvSpPr>
          <p:cNvPr id="8" name="TextBox 7"/>
          <p:cNvSpPr txBox="1"/>
          <p:nvPr/>
        </p:nvSpPr>
        <p:spPr>
          <a:xfrm>
            <a:off x="228600" y="1733550"/>
            <a:ext cx="1922321" cy="1631216"/>
          </a:xfrm>
          <a:prstGeom prst="rect">
            <a:avLst/>
          </a:prstGeom>
          <a:noFill/>
        </p:spPr>
        <p:txBody>
          <a:bodyPr wrap="none" rtlCol="0">
            <a:spAutoFit/>
          </a:bodyPr>
          <a:lstStyle/>
          <a:p>
            <a:r>
              <a:rPr lang="en-US" dirty="0">
                <a:solidFill>
                  <a:schemeClr val="bg1"/>
                </a:solidFill>
              </a:rPr>
              <a:t>Typically:</a:t>
            </a:r>
          </a:p>
          <a:p>
            <a:pPr marL="457200" indent="-457200">
              <a:buFont typeface="+mj-lt"/>
              <a:buAutoNum type="arabicPeriod"/>
            </a:pPr>
            <a:r>
              <a:rPr lang="en-US" dirty="0">
                <a:solidFill>
                  <a:schemeClr val="bg1"/>
                </a:solidFill>
              </a:rPr>
              <a:t>Presentation</a:t>
            </a:r>
          </a:p>
          <a:p>
            <a:pPr marL="457200" indent="-457200">
              <a:buFont typeface="+mj-lt"/>
              <a:buAutoNum type="arabicPeriod"/>
            </a:pPr>
            <a:r>
              <a:rPr lang="en-US" dirty="0">
                <a:solidFill>
                  <a:schemeClr val="bg1"/>
                </a:solidFill>
              </a:rPr>
              <a:t>Business</a:t>
            </a:r>
          </a:p>
          <a:p>
            <a:pPr marL="457200" indent="-457200">
              <a:buFont typeface="+mj-lt"/>
              <a:buAutoNum type="arabicPeriod"/>
            </a:pPr>
            <a:r>
              <a:rPr lang="en-US" dirty="0">
                <a:solidFill>
                  <a:schemeClr val="bg1"/>
                </a:solidFill>
              </a:rPr>
              <a:t>Persistence</a:t>
            </a:r>
          </a:p>
          <a:p>
            <a:pPr marL="457200" indent="-457200">
              <a:buFont typeface="+mj-lt"/>
              <a:buAutoNum type="arabicPeriod"/>
            </a:pPr>
            <a:r>
              <a:rPr lang="en-US" dirty="0">
                <a:solidFill>
                  <a:schemeClr val="bg1"/>
                </a:solidFill>
              </a:rPr>
              <a:t>Database</a:t>
            </a:r>
          </a:p>
        </p:txBody>
      </p:sp>
    </p:spTree>
    <p:extLst>
      <p:ext uri="{BB962C8B-B14F-4D97-AF65-F5344CB8AC3E}">
        <p14:creationId xmlns:p14="http://schemas.microsoft.com/office/powerpoint/2010/main" val="401326456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Placeholder 28"/>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2286000" y="0"/>
            <a:ext cx="6257923" cy="5143499"/>
          </a:xfrm>
        </p:spPr>
      </p:pic>
      <p:sp>
        <p:nvSpPr>
          <p:cNvPr id="32" name="Rectangle 31"/>
          <p:cNvSpPr/>
          <p:nvPr/>
        </p:nvSpPr>
        <p:spPr>
          <a:xfrm>
            <a:off x="-8973" y="326679"/>
            <a:ext cx="4399179" cy="514350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1" name="TextBox 20"/>
          <p:cNvSpPr txBox="1"/>
          <p:nvPr/>
        </p:nvSpPr>
        <p:spPr>
          <a:xfrm>
            <a:off x="154877" y="1200968"/>
            <a:ext cx="4071481" cy="215444"/>
          </a:xfrm>
          <a:prstGeom prst="rect">
            <a:avLst/>
          </a:prstGeom>
          <a:noFill/>
        </p:spPr>
        <p:txBody>
          <a:bodyPr wrap="square" lIns="0" tIns="0" rIns="0" bIns="0" rtlCol="0">
            <a:spAutoFit/>
          </a:bodyPr>
          <a:lstStyle/>
          <a:p>
            <a:pPr algn="ctr"/>
            <a:r>
              <a:rPr lang="en-US" sz="1400" dirty="0">
                <a:solidFill>
                  <a:schemeClr val="bg1"/>
                </a:solidFill>
              </a:rPr>
              <a:t>Layered Architecture</a:t>
            </a:r>
          </a:p>
        </p:txBody>
      </p:sp>
      <p:sp>
        <p:nvSpPr>
          <p:cNvPr id="39" name="Rectangle 38"/>
          <p:cNvSpPr/>
          <p:nvPr/>
        </p:nvSpPr>
        <p:spPr>
          <a:xfrm>
            <a:off x="0" y="4818422"/>
            <a:ext cx="4399178" cy="32507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p:cNvSpPr/>
          <p:nvPr/>
        </p:nvSpPr>
        <p:spPr>
          <a:xfrm>
            <a:off x="469203" y="429508"/>
            <a:ext cx="3745318" cy="707886"/>
          </a:xfrm>
          <a:prstGeom prst="rect">
            <a:avLst/>
          </a:prstGeom>
        </p:spPr>
        <p:txBody>
          <a:bodyPr wrap="square">
            <a:spAutoFit/>
          </a:bodyPr>
          <a:lstStyle/>
          <a:p>
            <a:pPr algn="ctr"/>
            <a:r>
              <a:rPr lang="en-US" b="1" dirty="0">
                <a:solidFill>
                  <a:schemeClr val="bg1"/>
                </a:solidFill>
              </a:rPr>
              <a:t>Clean, Onion, Hexagonal Architecture</a:t>
            </a:r>
          </a:p>
        </p:txBody>
      </p:sp>
      <p:cxnSp>
        <p:nvCxnSpPr>
          <p:cNvPr id="42" name="Straight Connector 41"/>
          <p:cNvCxnSpPr/>
          <p:nvPr/>
        </p:nvCxnSpPr>
        <p:spPr>
          <a:xfrm>
            <a:off x="1376959" y="1085754"/>
            <a:ext cx="164525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Right Triangle 42"/>
          <p:cNvSpPr/>
          <p:nvPr/>
        </p:nvSpPr>
        <p:spPr>
          <a:xfrm rot="18900000">
            <a:off x="1940357" y="-259232"/>
            <a:ext cx="518463" cy="518463"/>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9"/>
          <p:cNvSpPr>
            <a:spLocks noGrp="1"/>
          </p:cNvSpPr>
          <p:nvPr>
            <p:ph type="sldNum" sz="quarter" idx="12"/>
          </p:nvPr>
        </p:nvSpPr>
        <p:spPr/>
        <p:txBody>
          <a:bodyPr/>
          <a:lstStyle/>
          <a:p>
            <a:fld id="{C136B7D2-B98C-44FD-8D04-7EC62A564975}" type="slidenum">
              <a:rPr lang="en-US" smtClean="0"/>
              <a:pPr/>
              <a:t>7</a:t>
            </a:fld>
            <a:endParaRPr lang="en-US" dirty="0"/>
          </a:p>
        </p:txBody>
      </p:sp>
      <p:sp>
        <p:nvSpPr>
          <p:cNvPr id="14" name="Oval 13"/>
          <p:cNvSpPr/>
          <p:nvPr/>
        </p:nvSpPr>
        <p:spPr>
          <a:xfrm>
            <a:off x="391744" y="1666639"/>
            <a:ext cx="352592" cy="3424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latin typeface="FontAwesome" pitchFamily="2" charset="0"/>
            </a:endParaRPr>
          </a:p>
        </p:txBody>
      </p:sp>
      <p:sp>
        <p:nvSpPr>
          <p:cNvPr id="5" name="TextBox 4">
            <a:extLst>
              <a:ext uri="{FF2B5EF4-FFF2-40B4-BE49-F238E27FC236}">
                <a16:creationId xmlns:a16="http://schemas.microsoft.com/office/drawing/2014/main" id="{410224B1-CB68-6241-8C41-8990DFCC1A23}"/>
              </a:ext>
            </a:extLst>
          </p:cNvPr>
          <p:cNvSpPr txBox="1"/>
          <p:nvPr/>
        </p:nvSpPr>
        <p:spPr>
          <a:xfrm>
            <a:off x="822537" y="1657350"/>
            <a:ext cx="3150442" cy="369332"/>
          </a:xfrm>
          <a:prstGeom prst="rect">
            <a:avLst/>
          </a:prstGeom>
          <a:noFill/>
        </p:spPr>
        <p:txBody>
          <a:bodyPr wrap="square" rtlCol="0">
            <a:spAutoFit/>
          </a:bodyPr>
          <a:lstStyle/>
          <a:p>
            <a:r>
              <a:rPr lang="en-US" sz="1800" dirty="0">
                <a:solidFill>
                  <a:schemeClr val="bg1"/>
                </a:solidFill>
              </a:rPr>
              <a:t>Independent</a:t>
            </a:r>
            <a:r>
              <a:rPr lang="en-US" sz="1600" dirty="0">
                <a:solidFill>
                  <a:schemeClr val="bg1"/>
                </a:solidFill>
              </a:rPr>
              <a:t> of Frameworks</a:t>
            </a:r>
          </a:p>
        </p:txBody>
      </p:sp>
      <p:sp>
        <p:nvSpPr>
          <p:cNvPr id="27" name="TextBox 26">
            <a:extLst>
              <a:ext uri="{FF2B5EF4-FFF2-40B4-BE49-F238E27FC236}">
                <a16:creationId xmlns:a16="http://schemas.microsoft.com/office/drawing/2014/main" id="{43FD6FE4-20A3-3F4D-935E-1F7B039677E9}"/>
              </a:ext>
            </a:extLst>
          </p:cNvPr>
          <p:cNvSpPr txBox="1"/>
          <p:nvPr/>
        </p:nvSpPr>
        <p:spPr>
          <a:xfrm>
            <a:off x="822537" y="2268309"/>
            <a:ext cx="3150442" cy="369332"/>
          </a:xfrm>
          <a:prstGeom prst="rect">
            <a:avLst/>
          </a:prstGeom>
          <a:noFill/>
        </p:spPr>
        <p:txBody>
          <a:bodyPr wrap="square" rtlCol="0">
            <a:spAutoFit/>
          </a:bodyPr>
          <a:lstStyle/>
          <a:p>
            <a:r>
              <a:rPr lang="en-US" sz="1800" dirty="0">
                <a:solidFill>
                  <a:schemeClr val="bg1"/>
                </a:solidFill>
              </a:rPr>
              <a:t>Independent of UI</a:t>
            </a:r>
          </a:p>
        </p:txBody>
      </p:sp>
      <p:sp>
        <p:nvSpPr>
          <p:cNvPr id="28" name="Oval 27">
            <a:extLst>
              <a:ext uri="{FF2B5EF4-FFF2-40B4-BE49-F238E27FC236}">
                <a16:creationId xmlns:a16="http://schemas.microsoft.com/office/drawing/2014/main" id="{6658B6D0-44BF-094F-BB67-3D1AD553BA58}"/>
              </a:ext>
            </a:extLst>
          </p:cNvPr>
          <p:cNvSpPr/>
          <p:nvPr/>
        </p:nvSpPr>
        <p:spPr>
          <a:xfrm>
            <a:off x="389251" y="2283022"/>
            <a:ext cx="352592" cy="34249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latin typeface="FontAwesome" pitchFamily="2" charset="0"/>
            </a:endParaRPr>
          </a:p>
        </p:txBody>
      </p:sp>
      <p:sp>
        <p:nvSpPr>
          <p:cNvPr id="33" name="TextBox 32">
            <a:extLst>
              <a:ext uri="{FF2B5EF4-FFF2-40B4-BE49-F238E27FC236}">
                <a16:creationId xmlns:a16="http://schemas.microsoft.com/office/drawing/2014/main" id="{3235BE7F-8B24-6143-AD0C-CFE1B7A87CCF}"/>
              </a:ext>
            </a:extLst>
          </p:cNvPr>
          <p:cNvSpPr txBox="1"/>
          <p:nvPr/>
        </p:nvSpPr>
        <p:spPr>
          <a:xfrm>
            <a:off x="822537" y="2879268"/>
            <a:ext cx="3150442" cy="369332"/>
          </a:xfrm>
          <a:prstGeom prst="rect">
            <a:avLst/>
          </a:prstGeom>
          <a:noFill/>
        </p:spPr>
        <p:txBody>
          <a:bodyPr wrap="square" rtlCol="0">
            <a:spAutoFit/>
          </a:bodyPr>
          <a:lstStyle/>
          <a:p>
            <a:r>
              <a:rPr lang="en-US" sz="1800" dirty="0">
                <a:solidFill>
                  <a:schemeClr val="bg1"/>
                </a:solidFill>
              </a:rPr>
              <a:t>Independent of Database</a:t>
            </a:r>
          </a:p>
        </p:txBody>
      </p:sp>
      <p:sp>
        <p:nvSpPr>
          <p:cNvPr id="34" name="Oval 33">
            <a:extLst>
              <a:ext uri="{FF2B5EF4-FFF2-40B4-BE49-F238E27FC236}">
                <a16:creationId xmlns:a16="http://schemas.microsoft.com/office/drawing/2014/main" id="{092D9164-FB68-B346-B097-2E486C736CE8}"/>
              </a:ext>
            </a:extLst>
          </p:cNvPr>
          <p:cNvSpPr/>
          <p:nvPr/>
        </p:nvSpPr>
        <p:spPr>
          <a:xfrm>
            <a:off x="389251" y="2898542"/>
            <a:ext cx="352592" cy="3424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latin typeface="FontAwesome" pitchFamily="2" charset="0"/>
            </a:endParaRPr>
          </a:p>
        </p:txBody>
      </p:sp>
      <p:sp>
        <p:nvSpPr>
          <p:cNvPr id="35" name="TextBox 34">
            <a:extLst>
              <a:ext uri="{FF2B5EF4-FFF2-40B4-BE49-F238E27FC236}">
                <a16:creationId xmlns:a16="http://schemas.microsoft.com/office/drawing/2014/main" id="{28977048-C933-6445-B093-D86C4B78DBE3}"/>
              </a:ext>
            </a:extLst>
          </p:cNvPr>
          <p:cNvSpPr txBox="1"/>
          <p:nvPr/>
        </p:nvSpPr>
        <p:spPr>
          <a:xfrm>
            <a:off x="822536" y="3490228"/>
            <a:ext cx="3507921" cy="369332"/>
          </a:xfrm>
          <a:prstGeom prst="rect">
            <a:avLst/>
          </a:prstGeom>
          <a:noFill/>
        </p:spPr>
        <p:txBody>
          <a:bodyPr wrap="square" rtlCol="0">
            <a:spAutoFit/>
          </a:bodyPr>
          <a:lstStyle/>
          <a:p>
            <a:r>
              <a:rPr lang="en-US" sz="1800" dirty="0">
                <a:solidFill>
                  <a:schemeClr val="bg1"/>
                </a:solidFill>
              </a:rPr>
              <a:t>Independent of External Integrations</a:t>
            </a:r>
          </a:p>
        </p:txBody>
      </p:sp>
      <p:sp>
        <p:nvSpPr>
          <p:cNvPr id="36" name="Oval 35">
            <a:extLst>
              <a:ext uri="{FF2B5EF4-FFF2-40B4-BE49-F238E27FC236}">
                <a16:creationId xmlns:a16="http://schemas.microsoft.com/office/drawing/2014/main" id="{69023D16-E6DC-4E4C-A4EE-5EDA115AF6E4}"/>
              </a:ext>
            </a:extLst>
          </p:cNvPr>
          <p:cNvSpPr/>
          <p:nvPr/>
        </p:nvSpPr>
        <p:spPr>
          <a:xfrm>
            <a:off x="381000" y="3502061"/>
            <a:ext cx="352592" cy="34249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latin typeface="FontAwesome" pitchFamily="2" charset="0"/>
            </a:endParaRPr>
          </a:p>
        </p:txBody>
      </p:sp>
      <p:sp>
        <p:nvSpPr>
          <p:cNvPr id="37" name="TextBox 36">
            <a:extLst>
              <a:ext uri="{FF2B5EF4-FFF2-40B4-BE49-F238E27FC236}">
                <a16:creationId xmlns:a16="http://schemas.microsoft.com/office/drawing/2014/main" id="{62FA4B33-DE59-6546-9E1B-E95DF0CFA5E6}"/>
              </a:ext>
            </a:extLst>
          </p:cNvPr>
          <p:cNvSpPr txBox="1"/>
          <p:nvPr/>
        </p:nvSpPr>
        <p:spPr>
          <a:xfrm>
            <a:off x="822537" y="4101188"/>
            <a:ext cx="3150442" cy="369332"/>
          </a:xfrm>
          <a:prstGeom prst="rect">
            <a:avLst/>
          </a:prstGeom>
          <a:noFill/>
        </p:spPr>
        <p:txBody>
          <a:bodyPr wrap="square" rtlCol="0">
            <a:spAutoFit/>
          </a:bodyPr>
          <a:lstStyle/>
          <a:p>
            <a:r>
              <a:rPr lang="en-US" sz="1800" dirty="0">
                <a:solidFill>
                  <a:schemeClr val="bg1"/>
                </a:solidFill>
              </a:rPr>
              <a:t>Testable</a:t>
            </a:r>
            <a:endParaRPr lang="en-US" sz="1600" dirty="0">
              <a:solidFill>
                <a:schemeClr val="bg1"/>
              </a:solidFill>
            </a:endParaRPr>
          </a:p>
        </p:txBody>
      </p:sp>
      <p:sp>
        <p:nvSpPr>
          <p:cNvPr id="38" name="Oval 37">
            <a:extLst>
              <a:ext uri="{FF2B5EF4-FFF2-40B4-BE49-F238E27FC236}">
                <a16:creationId xmlns:a16="http://schemas.microsoft.com/office/drawing/2014/main" id="{10A78F66-9F9D-414F-A163-3A55DBDFA43B}"/>
              </a:ext>
            </a:extLst>
          </p:cNvPr>
          <p:cNvSpPr/>
          <p:nvPr/>
        </p:nvSpPr>
        <p:spPr>
          <a:xfrm>
            <a:off x="386221" y="4114604"/>
            <a:ext cx="352592" cy="3424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latin typeface="FontAwesome" pitchFamily="2" charset="0"/>
            </a:endParaRPr>
          </a:p>
        </p:txBody>
      </p:sp>
    </p:spTree>
    <p:extLst>
      <p:ext uri="{BB962C8B-B14F-4D97-AF65-F5344CB8AC3E}">
        <p14:creationId xmlns:p14="http://schemas.microsoft.com/office/powerpoint/2010/main" val="3441654524"/>
      </p:ext>
    </p:extLst>
  </p:cSld>
  <p:clrMapOvr>
    <a:masterClrMapping/>
  </p:clrMapOvr>
  <p:transition spd="med" advClick="0" advTm="6000">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76C69CF-879E-3646-BED1-FB128356579D}"/>
              </a:ext>
            </a:extLst>
          </p:cNvPr>
          <p:cNvSpPr>
            <a:spLocks noGrp="1"/>
          </p:cNvSpPr>
          <p:nvPr>
            <p:ph type="title"/>
          </p:nvPr>
        </p:nvSpPr>
        <p:spPr/>
        <p:txBody>
          <a:bodyPr/>
          <a:lstStyle/>
          <a:p>
            <a:r>
              <a:rPr lang="en-US" dirty="0"/>
              <a:t>Clean Architecture</a:t>
            </a:r>
          </a:p>
        </p:txBody>
      </p:sp>
      <p:sp>
        <p:nvSpPr>
          <p:cNvPr id="13" name="Text Placeholder 12">
            <a:extLst>
              <a:ext uri="{FF2B5EF4-FFF2-40B4-BE49-F238E27FC236}">
                <a16:creationId xmlns:a16="http://schemas.microsoft.com/office/drawing/2014/main" id="{4D8D6678-101D-944A-954E-E4E0E57BEC0A}"/>
              </a:ext>
            </a:extLst>
          </p:cNvPr>
          <p:cNvSpPr>
            <a:spLocks noGrp="1"/>
          </p:cNvSpPr>
          <p:nvPr>
            <p:ph type="body" sz="half" idx="2"/>
          </p:nvPr>
        </p:nvSpPr>
        <p:spPr/>
        <p:txBody>
          <a:bodyPr/>
          <a:lstStyle/>
          <a:p>
            <a:r>
              <a:rPr lang="en-US" dirty="0"/>
              <a:t>Layers</a:t>
            </a:r>
          </a:p>
        </p:txBody>
      </p:sp>
      <p:sp>
        <p:nvSpPr>
          <p:cNvPr id="3" name="Slide Number Placeholder 2">
            <a:extLst>
              <a:ext uri="{FF2B5EF4-FFF2-40B4-BE49-F238E27FC236}">
                <a16:creationId xmlns:a16="http://schemas.microsoft.com/office/drawing/2014/main" id="{7E94BAA5-8650-044F-A1C4-A4D1A2F83090}"/>
              </a:ext>
            </a:extLst>
          </p:cNvPr>
          <p:cNvSpPr>
            <a:spLocks noGrp="1"/>
          </p:cNvSpPr>
          <p:nvPr>
            <p:ph type="sldNum" sz="quarter" idx="12"/>
          </p:nvPr>
        </p:nvSpPr>
        <p:spPr/>
        <p:txBody>
          <a:bodyPr/>
          <a:lstStyle/>
          <a:p>
            <a:fld id="{C136B7D2-B98C-44FD-8D04-7EC62A564975}" type="slidenum">
              <a:rPr lang="en-US" smtClean="0"/>
              <a:pPr/>
              <a:t>8</a:t>
            </a:fld>
            <a:endParaRPr lang="en-US" dirty="0"/>
          </a:p>
        </p:txBody>
      </p:sp>
      <p:pic>
        <p:nvPicPr>
          <p:cNvPr id="11" name="Graphic 10">
            <a:extLst>
              <a:ext uri="{FF2B5EF4-FFF2-40B4-BE49-F238E27FC236}">
                <a16:creationId xmlns:a16="http://schemas.microsoft.com/office/drawing/2014/main" id="{A19FC7C0-F413-7B40-8282-F84F7093492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3446" y="630685"/>
            <a:ext cx="4857500" cy="4343176"/>
          </a:xfrm>
          <a:prstGeom prst="rect">
            <a:avLst/>
          </a:prstGeom>
        </p:spPr>
      </p:pic>
      <p:sp>
        <p:nvSpPr>
          <p:cNvPr id="26" name="Down Arrow Callout 25">
            <a:extLst>
              <a:ext uri="{FF2B5EF4-FFF2-40B4-BE49-F238E27FC236}">
                <a16:creationId xmlns:a16="http://schemas.microsoft.com/office/drawing/2014/main" id="{B81B6146-B7F4-834B-994A-B3834FB8E9E6}"/>
              </a:ext>
            </a:extLst>
          </p:cNvPr>
          <p:cNvSpPr/>
          <p:nvPr/>
        </p:nvSpPr>
        <p:spPr>
          <a:xfrm>
            <a:off x="5715000" y="1625536"/>
            <a:ext cx="2901397" cy="2783019"/>
          </a:xfrm>
          <a:prstGeom prst="downArrowCallout">
            <a:avLst>
              <a:gd name="adj1" fmla="val 25000"/>
              <a:gd name="adj2" fmla="val 6698"/>
              <a:gd name="adj3" fmla="val 4369"/>
              <a:gd name="adj4" fmla="val 95631"/>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DB8D9E3-ADCB-4244-AA73-1ECCB5D36CEC}"/>
              </a:ext>
            </a:extLst>
          </p:cNvPr>
          <p:cNvSpPr txBox="1"/>
          <p:nvPr/>
        </p:nvSpPr>
        <p:spPr>
          <a:xfrm>
            <a:off x="5715000" y="1809750"/>
            <a:ext cx="2901396" cy="400110"/>
          </a:xfrm>
          <a:prstGeom prst="rect">
            <a:avLst/>
          </a:prstGeom>
          <a:noFill/>
        </p:spPr>
        <p:txBody>
          <a:bodyPr wrap="square" rtlCol="0">
            <a:spAutoFit/>
          </a:bodyPr>
          <a:lstStyle/>
          <a:p>
            <a:pPr algn="ctr"/>
            <a:r>
              <a:rPr lang="en-US" b="1" dirty="0">
                <a:solidFill>
                  <a:schemeClr val="bg1"/>
                </a:solidFill>
              </a:rPr>
              <a:t>Layers</a:t>
            </a:r>
          </a:p>
        </p:txBody>
      </p:sp>
      <p:sp>
        <p:nvSpPr>
          <p:cNvPr id="28" name="TextBox 27">
            <a:extLst>
              <a:ext uri="{FF2B5EF4-FFF2-40B4-BE49-F238E27FC236}">
                <a16:creationId xmlns:a16="http://schemas.microsoft.com/office/drawing/2014/main" id="{63E6601A-EE31-9B40-B1C3-2F0265897289}"/>
              </a:ext>
            </a:extLst>
          </p:cNvPr>
          <p:cNvSpPr txBox="1"/>
          <p:nvPr/>
        </p:nvSpPr>
        <p:spPr>
          <a:xfrm>
            <a:off x="5791200" y="2561332"/>
            <a:ext cx="2743200"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bg1"/>
                </a:solidFill>
              </a:rPr>
              <a:t>Framework &amp; Drivers</a:t>
            </a:r>
          </a:p>
          <a:p>
            <a:pPr marL="285750" indent="-285750">
              <a:buFont typeface="Arial" panose="020B0604020202020204" pitchFamily="34" charset="0"/>
              <a:buChar char="•"/>
            </a:pPr>
            <a:r>
              <a:rPr lang="en-US" sz="1600" dirty="0">
                <a:solidFill>
                  <a:schemeClr val="bg1"/>
                </a:solidFill>
              </a:rPr>
              <a:t>Interface Adapters</a:t>
            </a:r>
          </a:p>
          <a:p>
            <a:pPr marL="285750" indent="-285750">
              <a:buFont typeface="Arial" panose="020B0604020202020204" pitchFamily="34" charset="0"/>
              <a:buChar char="•"/>
            </a:pPr>
            <a:r>
              <a:rPr lang="en-US" sz="1600" dirty="0">
                <a:solidFill>
                  <a:schemeClr val="bg1"/>
                </a:solidFill>
              </a:rPr>
              <a:t>Application Business Rules</a:t>
            </a:r>
          </a:p>
          <a:p>
            <a:pPr marL="285750" indent="-285750">
              <a:buFont typeface="Arial" panose="020B0604020202020204" pitchFamily="34" charset="0"/>
              <a:buChar char="•"/>
            </a:pPr>
            <a:r>
              <a:rPr lang="en-US" sz="1600" dirty="0">
                <a:solidFill>
                  <a:schemeClr val="bg1"/>
                </a:solidFill>
              </a:rPr>
              <a:t>Enterprise Business Rules</a:t>
            </a:r>
          </a:p>
        </p:txBody>
      </p:sp>
    </p:spTree>
    <p:extLst>
      <p:ext uri="{BB962C8B-B14F-4D97-AF65-F5344CB8AC3E}">
        <p14:creationId xmlns:p14="http://schemas.microsoft.com/office/powerpoint/2010/main" val="373659008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94BAA5-8650-044F-A1C4-A4D1A2F83090}"/>
              </a:ext>
            </a:extLst>
          </p:cNvPr>
          <p:cNvSpPr>
            <a:spLocks noGrp="1"/>
          </p:cNvSpPr>
          <p:nvPr>
            <p:ph type="sldNum" sz="quarter" idx="12"/>
          </p:nvPr>
        </p:nvSpPr>
        <p:spPr/>
        <p:txBody>
          <a:bodyPr/>
          <a:lstStyle/>
          <a:p>
            <a:fld id="{C136B7D2-B98C-44FD-8D04-7EC62A564975}" type="slidenum">
              <a:rPr lang="en-US" smtClean="0"/>
              <a:pPr/>
              <a:t>9</a:t>
            </a:fld>
            <a:endParaRPr lang="en-US" dirty="0"/>
          </a:p>
        </p:txBody>
      </p:sp>
      <p:pic>
        <p:nvPicPr>
          <p:cNvPr id="11" name="Graphic 10">
            <a:extLst>
              <a:ext uri="{FF2B5EF4-FFF2-40B4-BE49-F238E27FC236}">
                <a16:creationId xmlns:a16="http://schemas.microsoft.com/office/drawing/2014/main" id="{A19FC7C0-F413-7B40-8282-F84F7093492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24400" y="1352550"/>
            <a:ext cx="4108931" cy="3673868"/>
          </a:xfrm>
          <a:prstGeom prst="rect">
            <a:avLst/>
          </a:prstGeom>
        </p:spPr>
      </p:pic>
      <p:pic>
        <p:nvPicPr>
          <p:cNvPr id="8" name="Graphic 7">
            <a:extLst>
              <a:ext uri="{FF2B5EF4-FFF2-40B4-BE49-F238E27FC236}">
                <a16:creationId xmlns:a16="http://schemas.microsoft.com/office/drawing/2014/main" id="{75542A3D-904F-8241-BFAA-32286B0562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0669" y="54008"/>
            <a:ext cx="5328131" cy="5075841"/>
          </a:xfrm>
          <a:prstGeom prst="rect">
            <a:avLst/>
          </a:prstGeom>
        </p:spPr>
      </p:pic>
      <p:sp>
        <p:nvSpPr>
          <p:cNvPr id="15" name="Title 11">
            <a:extLst>
              <a:ext uri="{FF2B5EF4-FFF2-40B4-BE49-F238E27FC236}">
                <a16:creationId xmlns:a16="http://schemas.microsoft.com/office/drawing/2014/main" id="{586426CE-F37B-3C49-B514-D7E6DB5034C4}"/>
              </a:ext>
            </a:extLst>
          </p:cNvPr>
          <p:cNvSpPr>
            <a:spLocks noGrp="1"/>
          </p:cNvSpPr>
          <p:nvPr>
            <p:ph type="title"/>
          </p:nvPr>
        </p:nvSpPr>
        <p:spPr>
          <a:xfrm>
            <a:off x="1752600" y="387350"/>
            <a:ext cx="5638800" cy="353524"/>
          </a:xfrm>
        </p:spPr>
        <p:txBody>
          <a:bodyPr/>
          <a:lstStyle/>
          <a:p>
            <a:pPr algn="r"/>
            <a:r>
              <a:rPr lang="en-US" dirty="0"/>
              <a:t>Clean Architecture</a:t>
            </a:r>
          </a:p>
        </p:txBody>
      </p:sp>
    </p:spTree>
    <p:extLst>
      <p:ext uri="{BB962C8B-B14F-4D97-AF65-F5344CB8AC3E}">
        <p14:creationId xmlns:p14="http://schemas.microsoft.com/office/powerpoint/2010/main" val="2954543964"/>
      </p:ext>
    </p:extLst>
  </p:cSld>
  <p:clrMapOvr>
    <a:masterClrMapping/>
  </p:clrMapOvr>
  <p:transition spd="slow">
    <p:push dir="u"/>
  </p:transition>
</p:sld>
</file>

<file path=ppt/theme/theme1.xml><?xml version="1.0" encoding="utf-8"?>
<a:theme xmlns:a="http://schemas.openxmlformats.org/drawingml/2006/main" name="1_Custom Design">
  <a:themeElements>
    <a:clrScheme name="0_New theme">
      <a:dk1>
        <a:srgbClr val="262626"/>
      </a:dk1>
      <a:lt1>
        <a:srgbClr val="FFFFFF"/>
      </a:lt1>
      <a:dk2>
        <a:srgbClr val="262626"/>
      </a:dk2>
      <a:lt2>
        <a:srgbClr val="FFFFFF"/>
      </a:lt2>
      <a:accent1>
        <a:srgbClr val="237DB9"/>
      </a:accent1>
      <a:accent2>
        <a:srgbClr val="15AA96"/>
      </a:accent2>
      <a:accent3>
        <a:srgbClr val="9BB955"/>
      </a:accent3>
      <a:accent4>
        <a:srgbClr val="F19B14"/>
      </a:accent4>
      <a:accent5>
        <a:srgbClr val="BE382C"/>
      </a:accent5>
      <a:accent6>
        <a:srgbClr val="633247"/>
      </a:accent6>
      <a:hlink>
        <a:srgbClr val="FFFFFF"/>
      </a:hlink>
      <a:folHlink>
        <a:srgbClr val="595959"/>
      </a:folHlink>
    </a:clrScheme>
    <a:fontScheme name="Roboto">
      <a:majorFont>
        <a:latin typeface="Roboto Medium"/>
        <a:ea typeface=""/>
        <a:cs typeface="FontAwesome"/>
      </a:majorFont>
      <a:minorFont>
        <a:latin typeface="Roboto Condensed"/>
        <a:ea typeface=""/>
        <a:cs typeface="FontAwesom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41578</TotalTime>
  <Words>3349</Words>
  <Application>Microsoft Macintosh PowerPoint</Application>
  <PresentationFormat>On-screen Show (16:9)</PresentationFormat>
  <Paragraphs>504</Paragraphs>
  <Slides>30</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Calibri</vt:lpstr>
      <vt:lpstr>Roboto Medium</vt:lpstr>
      <vt:lpstr>Arial</vt:lpstr>
      <vt:lpstr>Roboto Condensed</vt:lpstr>
      <vt:lpstr>Roboto Light</vt:lpstr>
      <vt:lpstr>FontAwesome</vt:lpstr>
      <vt:lpstr>Book Antiqua</vt:lpstr>
      <vt:lpstr>1_Custom Design</vt:lpstr>
      <vt:lpstr>PowerPoint Presentation</vt:lpstr>
      <vt:lpstr>PowerPoint Presentation</vt:lpstr>
      <vt:lpstr>Jim Everett</vt:lpstr>
      <vt:lpstr>PowerPoint Presentation</vt:lpstr>
      <vt:lpstr>Introduction</vt:lpstr>
      <vt:lpstr>Layered Architecture</vt:lpstr>
      <vt:lpstr>PowerPoint Presentation</vt:lpstr>
      <vt:lpstr>Clean Architecture</vt:lpstr>
      <vt:lpstr>Clean Architecture</vt:lpstr>
      <vt:lpstr>Pros &amp; Cons</vt:lpstr>
      <vt:lpstr>Pattern Analysis</vt:lpstr>
      <vt:lpstr>Event-Driven Architecture</vt:lpstr>
      <vt:lpstr>Mediator vs Broker</vt:lpstr>
      <vt:lpstr>Pattern Analysis</vt:lpstr>
      <vt:lpstr>Microkernel Architecture</vt:lpstr>
      <vt:lpstr>Core vs Plugin</vt:lpstr>
      <vt:lpstr>Pattern Analysis</vt:lpstr>
      <vt:lpstr>Microservices</vt:lpstr>
      <vt:lpstr>API REST-base Topology</vt:lpstr>
      <vt:lpstr>Application REST-base Topology</vt:lpstr>
      <vt:lpstr>Centralized Messaging Topology</vt:lpstr>
      <vt:lpstr>PowerPoint Presentation</vt:lpstr>
      <vt:lpstr>Pattern Analysis</vt:lpstr>
      <vt:lpstr>Space-Based Architecture</vt:lpstr>
      <vt:lpstr>Overview</vt:lpstr>
      <vt:lpstr>Processing Unit</vt:lpstr>
      <vt:lpstr>PowerPoint Presentation</vt:lpstr>
      <vt:lpstr>Pattern Analysis</vt:lpstr>
      <vt:lpstr>Review</vt:lpstr>
      <vt:lpstr>Contact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Jim Everett</cp:lastModifiedBy>
  <cp:revision>8476</cp:revision>
  <dcterms:created xsi:type="dcterms:W3CDTF">2014-09-03T19:30:44Z</dcterms:created>
  <dcterms:modified xsi:type="dcterms:W3CDTF">2019-04-26T04:14:50Z</dcterms:modified>
</cp:coreProperties>
</file>